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handoutMasterIdLst>
    <p:handoutMasterId r:id="rId12"/>
  </p:handoutMasterIdLst>
  <p:sldIdLst>
    <p:sldId id="506" r:id="rId2"/>
    <p:sldId id="540" r:id="rId3"/>
    <p:sldId id="509" r:id="rId4"/>
    <p:sldId id="511" r:id="rId5"/>
    <p:sldId id="543" r:id="rId6"/>
    <p:sldId id="534" r:id="rId7"/>
    <p:sldId id="508" r:id="rId8"/>
    <p:sldId id="538" r:id="rId9"/>
    <p:sldId id="542" r:id="rId10"/>
  </p:sldIdLst>
  <p:sldSz cx="9144000" cy="6858000" type="screen4x3"/>
  <p:notesSz cx="7315200" cy="9601200"/>
  <p:custDataLst>
    <p:tags r:id="rId13"/>
  </p:custDataLst>
  <p:defaultTextStyle>
    <a:defPPr>
      <a:defRPr lang="en-CA"/>
    </a:defPPr>
    <a:lvl1pPr algn="l" rtl="0" fontAlgn="base">
      <a:lnSpc>
        <a:spcPct val="90000"/>
      </a:lnSpc>
      <a:spcBef>
        <a:spcPct val="0"/>
      </a:spcBef>
      <a:spcAft>
        <a:spcPct val="37000"/>
      </a:spcAft>
      <a:defRPr kern="1200">
        <a:solidFill>
          <a:schemeClr val="tx1"/>
        </a:solidFill>
        <a:latin typeface="Verdana" pitchFamily="34" charset="0"/>
        <a:ea typeface="+mn-ea"/>
        <a:cs typeface="+mn-cs"/>
      </a:defRPr>
    </a:lvl1pPr>
    <a:lvl2pPr marL="457200" algn="l" rtl="0" fontAlgn="base">
      <a:lnSpc>
        <a:spcPct val="90000"/>
      </a:lnSpc>
      <a:spcBef>
        <a:spcPct val="0"/>
      </a:spcBef>
      <a:spcAft>
        <a:spcPct val="37000"/>
      </a:spcAft>
      <a:defRPr kern="1200">
        <a:solidFill>
          <a:schemeClr val="tx1"/>
        </a:solidFill>
        <a:latin typeface="Verdana" pitchFamily="34" charset="0"/>
        <a:ea typeface="+mn-ea"/>
        <a:cs typeface="+mn-cs"/>
      </a:defRPr>
    </a:lvl2pPr>
    <a:lvl3pPr marL="914400" algn="l" rtl="0" fontAlgn="base">
      <a:lnSpc>
        <a:spcPct val="90000"/>
      </a:lnSpc>
      <a:spcBef>
        <a:spcPct val="0"/>
      </a:spcBef>
      <a:spcAft>
        <a:spcPct val="37000"/>
      </a:spcAft>
      <a:defRPr kern="1200">
        <a:solidFill>
          <a:schemeClr val="tx1"/>
        </a:solidFill>
        <a:latin typeface="Verdana" pitchFamily="34" charset="0"/>
        <a:ea typeface="+mn-ea"/>
        <a:cs typeface="+mn-cs"/>
      </a:defRPr>
    </a:lvl3pPr>
    <a:lvl4pPr marL="1371600" algn="l" rtl="0" fontAlgn="base">
      <a:lnSpc>
        <a:spcPct val="90000"/>
      </a:lnSpc>
      <a:spcBef>
        <a:spcPct val="0"/>
      </a:spcBef>
      <a:spcAft>
        <a:spcPct val="37000"/>
      </a:spcAft>
      <a:defRPr kern="1200">
        <a:solidFill>
          <a:schemeClr val="tx1"/>
        </a:solidFill>
        <a:latin typeface="Verdana" pitchFamily="34" charset="0"/>
        <a:ea typeface="+mn-ea"/>
        <a:cs typeface="+mn-cs"/>
      </a:defRPr>
    </a:lvl4pPr>
    <a:lvl5pPr marL="1828800" algn="l" rtl="0" fontAlgn="base">
      <a:lnSpc>
        <a:spcPct val="90000"/>
      </a:lnSpc>
      <a:spcBef>
        <a:spcPct val="0"/>
      </a:spcBef>
      <a:spcAft>
        <a:spcPct val="3700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72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C2D816-590B-0927-77C0-649ACA0FFD54}" name="Schatz, Katarina" initials="SK" userId="S::katarina.schatz@sac-isc.gc.ca::da96d508-9088-4bca-9ebe-a9a363fbe25e" providerId="AD"/>
  <p188:author id="{A95F111D-774E-A7B6-3A44-14B63C8AA7D1}" name="DeMoor, Lisa (she-elle)" initials="DL(e" userId="S::lisa.demoor@sac-isc.gc.ca::0a6b678f-3b1e-4962-98bc-7eb7d96c76bb" providerId="AD"/>
  <p188:author id="{D9B3035C-C219-0450-B71F-EB911B4C8D9B}" name="Labelle, Manon (elle-she)" initials="LM(s" userId="S::manon.Labelle@sac-isc.gc.ca::e583592a-97eb-414d-ab0f-5f621c1d7da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324C76"/>
    <a:srgbClr val="B6C6E0"/>
    <a:srgbClr val="567BB6"/>
    <a:srgbClr val="000099"/>
    <a:srgbClr val="2D449C"/>
    <a:srgbClr val="335C64"/>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00" autoAdjust="0"/>
    <p:restoredTop sz="95226" autoAdjust="0"/>
  </p:normalViewPr>
  <p:slideViewPr>
    <p:cSldViewPr snapToObjects="1">
      <p:cViewPr varScale="1">
        <p:scale>
          <a:sx n="111" d="100"/>
          <a:sy n="111" d="100"/>
        </p:scale>
        <p:origin x="1776" y="96"/>
      </p:cViewPr>
      <p:guideLst>
        <p:guide orient="horz" pos="720"/>
        <p:guide pos="2880"/>
      </p:guideLst>
    </p:cSldViewPr>
  </p:slideViewPr>
  <p:outlineViewPr>
    <p:cViewPr>
      <p:scale>
        <a:sx n="25" d="100"/>
        <a:sy n="25"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Objects="1">
      <p:cViewPr>
        <p:scale>
          <a:sx n="75" d="100"/>
          <a:sy n="75" d="100"/>
        </p:scale>
        <p:origin x="-3252" y="-34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3E6BC9-09B0-4CD6-9511-F1059707EFD1}" type="doc">
      <dgm:prSet loTypeId="urn:microsoft.com/office/officeart/2005/8/layout/list1" loCatId="list" qsTypeId="urn:microsoft.com/office/officeart/2005/8/quickstyle/simple1" qsCatId="simple" csTypeId="urn:microsoft.com/office/officeart/2005/8/colors/accent6_2" csCatId="accent6" phldr="1"/>
      <dgm:spPr/>
      <dgm:t>
        <a:bodyPr/>
        <a:lstStyle/>
        <a:p>
          <a:endParaRPr lang="en-US"/>
        </a:p>
      </dgm:t>
    </dgm:pt>
    <dgm:pt modelId="{253C04F4-19D6-4F89-93D3-7FE28CCDE6DE}">
      <dgm:prSet phldrT="[Text]" custT="1"/>
      <dgm:spPr/>
      <dgm:t>
        <a:bodyPr/>
        <a:lstStyle/>
        <a:p>
          <a:r>
            <a:rPr lang="en-US" altLang="en-US" sz="1600" b="1" dirty="0">
              <a:latin typeface="Arial" panose="020B0604020202020204" pitchFamily="34" charset="0"/>
              <a:cs typeface="Arial" panose="020B0604020202020204" pitchFamily="34" charset="0"/>
            </a:rPr>
            <a:t>Training and Development Level (80% of funding)</a:t>
          </a:r>
          <a:endParaRPr lang="en-US" sz="1600" dirty="0"/>
        </a:p>
      </dgm:t>
    </dgm:pt>
    <dgm:pt modelId="{D3B0ACB4-9FAC-4D82-B896-D4A743979EE6}" type="parTrans" cxnId="{36D8D16F-EDC6-4223-BB9B-CA518DD9A6BC}">
      <dgm:prSet/>
      <dgm:spPr/>
      <dgm:t>
        <a:bodyPr/>
        <a:lstStyle/>
        <a:p>
          <a:endParaRPr lang="en-US"/>
        </a:p>
      </dgm:t>
    </dgm:pt>
    <dgm:pt modelId="{0FEE73BB-50EA-49D6-A4A6-75216349460E}" type="sibTrans" cxnId="{36D8D16F-EDC6-4223-BB9B-CA518DD9A6BC}">
      <dgm:prSet/>
      <dgm:spPr/>
      <dgm:t>
        <a:bodyPr/>
        <a:lstStyle/>
        <a:p>
          <a:endParaRPr lang="en-US"/>
        </a:p>
      </dgm:t>
    </dgm:pt>
    <dgm:pt modelId="{0A68908B-BB75-406C-B806-91FCD6DF00BC}">
      <dgm:prSet phldrT="[Text]" custT="1"/>
      <dgm:spPr/>
      <dgm:t>
        <a:bodyPr/>
        <a:lstStyle/>
        <a:p>
          <a:r>
            <a:rPr lang="en-US" altLang="en-US" sz="1400" dirty="0">
              <a:latin typeface="Arial" panose="020B0604020202020204" pitchFamily="34" charset="0"/>
              <a:cs typeface="Arial" panose="020B0604020202020204" pitchFamily="34" charset="0"/>
            </a:rPr>
            <a:t>First Nations develop their land management capacity by attending RLEMP Training while ISC Regions continue to provide land management services to the First Nation.</a:t>
          </a:r>
          <a:endParaRPr lang="en-US" sz="1400" dirty="0"/>
        </a:p>
      </dgm:t>
    </dgm:pt>
    <dgm:pt modelId="{8AABF60B-F4A3-46D6-8C6C-91FFE36E48EB}" type="parTrans" cxnId="{D1E5ACBE-2F6B-469D-BB8C-FD7E92AE15A1}">
      <dgm:prSet/>
      <dgm:spPr/>
      <dgm:t>
        <a:bodyPr/>
        <a:lstStyle/>
        <a:p>
          <a:endParaRPr lang="en-US"/>
        </a:p>
      </dgm:t>
    </dgm:pt>
    <dgm:pt modelId="{578E8459-DECF-48B2-8276-BEAEA97030F2}" type="sibTrans" cxnId="{D1E5ACBE-2F6B-469D-BB8C-FD7E92AE15A1}">
      <dgm:prSet/>
      <dgm:spPr/>
      <dgm:t>
        <a:bodyPr/>
        <a:lstStyle/>
        <a:p>
          <a:endParaRPr lang="en-US"/>
        </a:p>
      </dgm:t>
    </dgm:pt>
    <dgm:pt modelId="{2AF8479A-EAC9-4E3C-84C8-49BC308AA25C}">
      <dgm:prSet phldrT="[Text]" custT="1"/>
      <dgm:spPr/>
      <dgm:t>
        <a:bodyPr/>
        <a:lstStyle/>
        <a:p>
          <a:r>
            <a:rPr lang="en-US" altLang="en-US" sz="1600" b="1" dirty="0">
              <a:latin typeface="Arial" panose="020B0604020202020204" pitchFamily="34" charset="0"/>
              <a:cs typeface="Arial" panose="020B0604020202020204" pitchFamily="34" charset="0"/>
            </a:rPr>
            <a:t>Operational Level (100% of funding)</a:t>
          </a:r>
          <a:endParaRPr lang="en-US" sz="1600" b="1" dirty="0">
            <a:latin typeface="Arial" panose="020B0604020202020204" pitchFamily="34" charset="0"/>
            <a:cs typeface="Arial" panose="020B0604020202020204" pitchFamily="34" charset="0"/>
          </a:endParaRPr>
        </a:p>
      </dgm:t>
    </dgm:pt>
    <dgm:pt modelId="{81B4CCB1-5CB5-4216-8189-58058A111669}" type="parTrans" cxnId="{03F42FC1-30D2-43EA-84FC-C1279A0CF1D3}">
      <dgm:prSet/>
      <dgm:spPr/>
      <dgm:t>
        <a:bodyPr/>
        <a:lstStyle/>
        <a:p>
          <a:endParaRPr lang="en-US"/>
        </a:p>
      </dgm:t>
    </dgm:pt>
    <dgm:pt modelId="{26EFDC06-7333-44C4-9A7F-71FCB5F33B9B}" type="sibTrans" cxnId="{03F42FC1-30D2-43EA-84FC-C1279A0CF1D3}">
      <dgm:prSet/>
      <dgm:spPr/>
      <dgm:t>
        <a:bodyPr/>
        <a:lstStyle/>
        <a:p>
          <a:endParaRPr lang="en-US"/>
        </a:p>
      </dgm:t>
    </dgm:pt>
    <dgm:pt modelId="{06AE36EA-39E0-458D-9943-93DA911B21F7}">
      <dgm:prSet phldrT="[Text]" custT="1"/>
      <dgm:spPr/>
      <dgm:t>
        <a:bodyPr/>
        <a:lstStyle/>
        <a:p>
          <a:pPr marL="115200">
            <a:spcAft>
              <a:spcPts val="1200"/>
            </a:spcAft>
          </a:pPr>
          <a:r>
            <a:rPr lang="en-US" altLang="en-US" sz="1400" dirty="0">
              <a:latin typeface="Arial" panose="020B0604020202020204" pitchFamily="34" charset="0"/>
              <a:cs typeface="Arial" panose="020B0604020202020204" pitchFamily="34" charset="0"/>
            </a:rPr>
            <a:t>Once the land manager is certified, First Nations progress to the operational level and now assume primary responsibility for land management on reserve. The role of ISC Regions now shifts to one of support, as well as audit and approval of land management activities.</a:t>
          </a:r>
          <a:endParaRPr lang="en-US" sz="1400" dirty="0"/>
        </a:p>
      </dgm:t>
    </dgm:pt>
    <dgm:pt modelId="{5F0E06CF-11BF-4288-806F-4CEC046A8A6C}" type="parTrans" cxnId="{A9A7FE8F-5BEA-4567-9F4E-E9935156A42E}">
      <dgm:prSet/>
      <dgm:spPr/>
      <dgm:t>
        <a:bodyPr/>
        <a:lstStyle/>
        <a:p>
          <a:endParaRPr lang="en-US"/>
        </a:p>
      </dgm:t>
    </dgm:pt>
    <dgm:pt modelId="{D70378A2-FFC8-4020-BFFA-F4A18A88D907}" type="sibTrans" cxnId="{A9A7FE8F-5BEA-4567-9F4E-E9935156A42E}">
      <dgm:prSet/>
      <dgm:spPr/>
      <dgm:t>
        <a:bodyPr/>
        <a:lstStyle/>
        <a:p>
          <a:endParaRPr lang="en-US"/>
        </a:p>
      </dgm:t>
    </dgm:pt>
    <dgm:pt modelId="{FB9470E0-19AA-435D-8218-33C81EC1CEA5}">
      <dgm:prSet phldrT="[Text]" custT="1"/>
      <dgm:spPr>
        <a:solidFill>
          <a:schemeClr val="bg1">
            <a:lumMod val="75000"/>
          </a:schemeClr>
        </a:solidFill>
      </dgm:spPr>
      <dgm:t>
        <a:bodyPr/>
        <a:lstStyle/>
        <a:p>
          <a:r>
            <a:rPr lang="en-US" altLang="en-US" sz="1600" b="1" dirty="0">
              <a:latin typeface="Arial" panose="020B0604020202020204" pitchFamily="34" charset="0"/>
              <a:cs typeface="Arial" panose="020B0604020202020204" pitchFamily="34" charset="0"/>
            </a:rPr>
            <a:t>Delegated Authority Level (100% +15% of funding)</a:t>
          </a:r>
          <a:endParaRPr lang="en-US" sz="1600" b="1" dirty="0">
            <a:latin typeface="Arial" panose="020B0604020202020204" pitchFamily="34" charset="0"/>
            <a:cs typeface="Arial" panose="020B0604020202020204" pitchFamily="34" charset="0"/>
          </a:endParaRPr>
        </a:p>
      </dgm:t>
    </dgm:pt>
    <dgm:pt modelId="{7F137D85-A263-4A5D-BA49-F7F39A54D969}" type="parTrans" cxnId="{DF298BF4-F488-4D8C-9A85-1B4DF4CBFCBB}">
      <dgm:prSet/>
      <dgm:spPr/>
      <dgm:t>
        <a:bodyPr/>
        <a:lstStyle/>
        <a:p>
          <a:endParaRPr lang="en-US"/>
        </a:p>
      </dgm:t>
    </dgm:pt>
    <dgm:pt modelId="{84A62DBD-D20E-43A7-A490-CD8774CF082A}" type="sibTrans" cxnId="{DF298BF4-F488-4D8C-9A85-1B4DF4CBFCBB}">
      <dgm:prSet/>
      <dgm:spPr/>
      <dgm:t>
        <a:bodyPr/>
        <a:lstStyle/>
        <a:p>
          <a:endParaRPr lang="en-US"/>
        </a:p>
      </dgm:t>
    </dgm:pt>
    <dgm:pt modelId="{A8CA6918-130F-4230-8371-4CA9C66D4373}">
      <dgm:prSet phldrT="[Text]" custT="1"/>
      <dgm:spPr>
        <a:ln>
          <a:solidFill>
            <a:schemeClr val="bg1">
              <a:lumMod val="75000"/>
            </a:schemeClr>
          </a:solidFill>
        </a:ln>
      </dgm:spPr>
      <dgm:t>
        <a:bodyPr/>
        <a:lstStyle/>
        <a:p>
          <a:pPr>
            <a:spcAft>
              <a:spcPts val="1200"/>
            </a:spcAft>
          </a:pPr>
          <a:r>
            <a:rPr lang="en-US" altLang="en-US" sz="1400" dirty="0">
              <a:latin typeface="Arial" panose="020B0604020202020204" pitchFamily="34" charset="0"/>
              <a:cs typeface="Arial" panose="020B0604020202020204" pitchFamily="34" charset="0"/>
            </a:rPr>
            <a:t>This level is </a:t>
          </a:r>
          <a:r>
            <a:rPr lang="en-US" altLang="en-US" sz="1400" u="sng" dirty="0">
              <a:latin typeface="Arial" panose="020B0604020202020204" pitchFamily="34" charset="0"/>
              <a:cs typeface="Arial" panose="020B0604020202020204" pitchFamily="34" charset="0"/>
            </a:rPr>
            <a:t>currently closed </a:t>
          </a:r>
          <a:r>
            <a:rPr lang="en-US" altLang="en-US" sz="1400" dirty="0">
              <a:latin typeface="Arial" panose="020B0604020202020204" pitchFamily="34" charset="0"/>
              <a:cs typeface="Arial" panose="020B0604020202020204" pitchFamily="34" charset="0"/>
            </a:rPr>
            <a:t>to new First Nations but was established to provide a mechanism to obtain delegated authority under Sections 53 and 60</a:t>
          </a:r>
          <a:r>
            <a:rPr lang="en-US" altLang="en-US" sz="1400" i="1" dirty="0">
              <a:latin typeface="Arial" panose="020B0604020202020204" pitchFamily="34" charset="0"/>
              <a:cs typeface="Arial" panose="020B0604020202020204" pitchFamily="34" charset="0"/>
            </a:rPr>
            <a:t> </a:t>
          </a:r>
          <a:r>
            <a:rPr lang="en-US" altLang="en-US" sz="1400" dirty="0">
              <a:latin typeface="Arial" panose="020B0604020202020204" pitchFamily="34" charset="0"/>
              <a:cs typeface="Arial" panose="020B0604020202020204" pitchFamily="34" charset="0"/>
            </a:rPr>
            <a:t>of the</a:t>
          </a:r>
          <a:r>
            <a:rPr lang="en-US" altLang="en-US" sz="1400" i="1" dirty="0">
              <a:latin typeface="Arial" panose="020B0604020202020204" pitchFamily="34" charset="0"/>
              <a:cs typeface="Arial" panose="020B0604020202020204" pitchFamily="34" charset="0"/>
            </a:rPr>
            <a:t> Indian Act.</a:t>
          </a:r>
          <a:endParaRPr lang="en-US" sz="1400" dirty="0"/>
        </a:p>
      </dgm:t>
    </dgm:pt>
    <dgm:pt modelId="{E75E1478-6B16-464B-9EF1-A9E00C7DE63C}" type="parTrans" cxnId="{C64E04DB-AA9B-4888-A22D-E17A1F080BC6}">
      <dgm:prSet/>
      <dgm:spPr/>
      <dgm:t>
        <a:bodyPr/>
        <a:lstStyle/>
        <a:p>
          <a:endParaRPr lang="en-US"/>
        </a:p>
      </dgm:t>
    </dgm:pt>
    <dgm:pt modelId="{41C0023D-6EFA-499D-9F8F-8DB8AA4E8D37}" type="sibTrans" cxnId="{C64E04DB-AA9B-4888-A22D-E17A1F080BC6}">
      <dgm:prSet/>
      <dgm:spPr/>
      <dgm:t>
        <a:bodyPr/>
        <a:lstStyle/>
        <a:p>
          <a:endParaRPr lang="en-US"/>
        </a:p>
      </dgm:t>
    </dgm:pt>
    <dgm:pt modelId="{22252A12-ACE9-496C-B905-937AF51121C1}">
      <dgm:prSet phldrT="[Text]" custT="1"/>
      <dgm:spPr>
        <a:ln>
          <a:solidFill>
            <a:schemeClr val="bg1">
              <a:lumMod val="75000"/>
            </a:schemeClr>
          </a:solidFill>
        </a:ln>
      </dgm:spPr>
      <dgm:t>
        <a:bodyPr/>
        <a:lstStyle/>
        <a:p>
          <a:pPr>
            <a:spcAft>
              <a:spcPct val="15000"/>
            </a:spcAft>
          </a:pPr>
          <a:r>
            <a:rPr lang="en-US" altLang="en-US" sz="1400" dirty="0">
              <a:latin typeface="Arial" panose="020B0604020202020204" pitchFamily="34" charset="0"/>
              <a:cs typeface="Arial" panose="020B0604020202020204" pitchFamily="34" charset="0"/>
            </a:rPr>
            <a:t>First Nations with Delegated Authority perform all the operational level activities of RLEMP in addition to approving land transactions on behalf of the Minister of ISC. </a:t>
          </a:r>
          <a:endParaRPr lang="en-US" sz="1400" dirty="0"/>
        </a:p>
      </dgm:t>
    </dgm:pt>
    <dgm:pt modelId="{2E1D788E-A8F3-4823-9789-04511F91CE04}" type="parTrans" cxnId="{1A75E4E7-B7D6-4516-8D02-3B6B79DBBEC4}">
      <dgm:prSet/>
      <dgm:spPr/>
      <dgm:t>
        <a:bodyPr/>
        <a:lstStyle/>
        <a:p>
          <a:endParaRPr lang="en-US"/>
        </a:p>
      </dgm:t>
    </dgm:pt>
    <dgm:pt modelId="{1F47F4E0-9B76-4DE1-84C1-243EB3D5B677}" type="sibTrans" cxnId="{1A75E4E7-B7D6-4516-8D02-3B6B79DBBEC4}">
      <dgm:prSet/>
      <dgm:spPr/>
      <dgm:t>
        <a:bodyPr/>
        <a:lstStyle/>
        <a:p>
          <a:endParaRPr lang="en-US"/>
        </a:p>
      </dgm:t>
    </dgm:pt>
    <dgm:pt modelId="{520DAC42-A133-49A9-A7A1-60833C2CACAA}">
      <dgm:prSet phldrT="[Text]" custT="1"/>
      <dgm:spPr/>
      <dgm:t>
        <a:bodyPr/>
        <a:lstStyle/>
        <a:p>
          <a:pPr marL="115200">
            <a:spcAft>
              <a:spcPts val="1200"/>
            </a:spcAft>
          </a:pPr>
          <a:r>
            <a:rPr lang="en-US" sz="1400" dirty="0"/>
            <a:t>First Nations at the Operational Level perform all the responsibilities for managing land transactions up to ministerial approval, which remains a responsibility of ISC. </a:t>
          </a:r>
        </a:p>
      </dgm:t>
    </dgm:pt>
    <dgm:pt modelId="{B006A96B-9FEA-4FF9-9301-7BF6BACDDB12}" type="parTrans" cxnId="{3A83F8FC-06C3-4495-BE4D-F690DDFB7AA2}">
      <dgm:prSet/>
      <dgm:spPr/>
      <dgm:t>
        <a:bodyPr/>
        <a:lstStyle/>
        <a:p>
          <a:endParaRPr lang="en-US"/>
        </a:p>
      </dgm:t>
    </dgm:pt>
    <dgm:pt modelId="{5C9074E0-E830-4280-BC2A-3731118F4B7A}" type="sibTrans" cxnId="{3A83F8FC-06C3-4495-BE4D-F690DDFB7AA2}">
      <dgm:prSet/>
      <dgm:spPr/>
      <dgm:t>
        <a:bodyPr/>
        <a:lstStyle/>
        <a:p>
          <a:endParaRPr lang="en-US"/>
        </a:p>
      </dgm:t>
    </dgm:pt>
    <dgm:pt modelId="{2BA44C40-2EE2-4263-891C-3F924D182E8F}" type="pres">
      <dgm:prSet presAssocID="{1A3E6BC9-09B0-4CD6-9511-F1059707EFD1}" presName="linear" presStyleCnt="0">
        <dgm:presLayoutVars>
          <dgm:dir/>
          <dgm:animLvl val="lvl"/>
          <dgm:resizeHandles val="exact"/>
        </dgm:presLayoutVars>
      </dgm:prSet>
      <dgm:spPr/>
    </dgm:pt>
    <dgm:pt modelId="{10781F88-5C60-4AE7-9B79-496AAED71A64}" type="pres">
      <dgm:prSet presAssocID="{253C04F4-19D6-4F89-93D3-7FE28CCDE6DE}" presName="parentLin" presStyleCnt="0"/>
      <dgm:spPr/>
    </dgm:pt>
    <dgm:pt modelId="{EC8DE9F9-99DF-48F2-BF89-2D4D6DD54C2F}" type="pres">
      <dgm:prSet presAssocID="{253C04F4-19D6-4F89-93D3-7FE28CCDE6DE}" presName="parentLeftMargin" presStyleLbl="node1" presStyleIdx="0" presStyleCnt="3"/>
      <dgm:spPr/>
    </dgm:pt>
    <dgm:pt modelId="{EC03D170-CF7D-4F66-A3AE-843FB9E05DF6}" type="pres">
      <dgm:prSet presAssocID="{253C04F4-19D6-4F89-93D3-7FE28CCDE6DE}" presName="parentText" presStyleLbl="node1" presStyleIdx="0" presStyleCnt="3">
        <dgm:presLayoutVars>
          <dgm:chMax val="0"/>
          <dgm:bulletEnabled val="1"/>
        </dgm:presLayoutVars>
      </dgm:prSet>
      <dgm:spPr/>
    </dgm:pt>
    <dgm:pt modelId="{EE9A29E1-3D07-49EF-9855-A324506DF20F}" type="pres">
      <dgm:prSet presAssocID="{253C04F4-19D6-4F89-93D3-7FE28CCDE6DE}" presName="negativeSpace" presStyleCnt="0"/>
      <dgm:spPr/>
    </dgm:pt>
    <dgm:pt modelId="{BA34A5A5-8EF9-43CE-B9FA-72BA357136B8}" type="pres">
      <dgm:prSet presAssocID="{253C04F4-19D6-4F89-93D3-7FE28CCDE6DE}" presName="childText" presStyleLbl="conFgAcc1" presStyleIdx="0" presStyleCnt="3">
        <dgm:presLayoutVars>
          <dgm:bulletEnabled val="1"/>
        </dgm:presLayoutVars>
      </dgm:prSet>
      <dgm:spPr/>
    </dgm:pt>
    <dgm:pt modelId="{9D3E98DB-35F5-4299-919A-38B62B460E32}" type="pres">
      <dgm:prSet presAssocID="{0FEE73BB-50EA-49D6-A4A6-75216349460E}" presName="spaceBetweenRectangles" presStyleCnt="0"/>
      <dgm:spPr/>
    </dgm:pt>
    <dgm:pt modelId="{EAD8C2EB-94C0-4AFF-AEFA-0035F66D5EA6}" type="pres">
      <dgm:prSet presAssocID="{2AF8479A-EAC9-4E3C-84C8-49BC308AA25C}" presName="parentLin" presStyleCnt="0"/>
      <dgm:spPr/>
    </dgm:pt>
    <dgm:pt modelId="{9D3A4A04-6DAF-4945-84F1-3A83F029E031}" type="pres">
      <dgm:prSet presAssocID="{2AF8479A-EAC9-4E3C-84C8-49BC308AA25C}" presName="parentLeftMargin" presStyleLbl="node1" presStyleIdx="0" presStyleCnt="3"/>
      <dgm:spPr/>
    </dgm:pt>
    <dgm:pt modelId="{430B35B5-4D7E-4EF3-A512-32C5E2285808}" type="pres">
      <dgm:prSet presAssocID="{2AF8479A-EAC9-4E3C-84C8-49BC308AA25C}" presName="parentText" presStyleLbl="node1" presStyleIdx="1" presStyleCnt="3">
        <dgm:presLayoutVars>
          <dgm:chMax val="0"/>
          <dgm:bulletEnabled val="1"/>
        </dgm:presLayoutVars>
      </dgm:prSet>
      <dgm:spPr/>
    </dgm:pt>
    <dgm:pt modelId="{2580A594-F340-4B01-977F-83AA5B3796CC}" type="pres">
      <dgm:prSet presAssocID="{2AF8479A-EAC9-4E3C-84C8-49BC308AA25C}" presName="negativeSpace" presStyleCnt="0"/>
      <dgm:spPr/>
    </dgm:pt>
    <dgm:pt modelId="{1B68DAF0-84B1-4914-A642-D9C3FCAA6A5E}" type="pres">
      <dgm:prSet presAssocID="{2AF8479A-EAC9-4E3C-84C8-49BC308AA25C}" presName="childText" presStyleLbl="conFgAcc1" presStyleIdx="1" presStyleCnt="3">
        <dgm:presLayoutVars>
          <dgm:bulletEnabled val="1"/>
        </dgm:presLayoutVars>
      </dgm:prSet>
      <dgm:spPr/>
    </dgm:pt>
    <dgm:pt modelId="{0175128A-5A76-4821-8219-7A7153679576}" type="pres">
      <dgm:prSet presAssocID="{26EFDC06-7333-44C4-9A7F-71FCB5F33B9B}" presName="spaceBetweenRectangles" presStyleCnt="0"/>
      <dgm:spPr/>
    </dgm:pt>
    <dgm:pt modelId="{7252B774-4D28-44D6-94B3-0E60A804F731}" type="pres">
      <dgm:prSet presAssocID="{FB9470E0-19AA-435D-8218-33C81EC1CEA5}" presName="parentLin" presStyleCnt="0"/>
      <dgm:spPr/>
    </dgm:pt>
    <dgm:pt modelId="{08989811-63C2-41F9-9C3A-9BFDDAD7EBC6}" type="pres">
      <dgm:prSet presAssocID="{FB9470E0-19AA-435D-8218-33C81EC1CEA5}" presName="parentLeftMargin" presStyleLbl="node1" presStyleIdx="1" presStyleCnt="3"/>
      <dgm:spPr/>
    </dgm:pt>
    <dgm:pt modelId="{80426E99-C92E-4636-BB93-40DE34980E79}" type="pres">
      <dgm:prSet presAssocID="{FB9470E0-19AA-435D-8218-33C81EC1CEA5}" presName="parentText" presStyleLbl="node1" presStyleIdx="2" presStyleCnt="3">
        <dgm:presLayoutVars>
          <dgm:chMax val="0"/>
          <dgm:bulletEnabled val="1"/>
        </dgm:presLayoutVars>
      </dgm:prSet>
      <dgm:spPr/>
    </dgm:pt>
    <dgm:pt modelId="{FA335FEB-DB82-4723-BCF6-B6DA910ACAB7}" type="pres">
      <dgm:prSet presAssocID="{FB9470E0-19AA-435D-8218-33C81EC1CEA5}" presName="negativeSpace" presStyleCnt="0"/>
      <dgm:spPr/>
    </dgm:pt>
    <dgm:pt modelId="{0ED2FC90-EB9C-495C-BAFA-CF7A2A8DAA42}" type="pres">
      <dgm:prSet presAssocID="{FB9470E0-19AA-435D-8218-33C81EC1CEA5}" presName="childText" presStyleLbl="conFgAcc1" presStyleIdx="2" presStyleCnt="3">
        <dgm:presLayoutVars>
          <dgm:bulletEnabled val="1"/>
        </dgm:presLayoutVars>
      </dgm:prSet>
      <dgm:spPr/>
    </dgm:pt>
  </dgm:ptLst>
  <dgm:cxnLst>
    <dgm:cxn modelId="{9B1A2E0B-82CD-4A57-85E9-A362634F9375}" type="presOf" srcId="{A8CA6918-130F-4230-8371-4CA9C66D4373}" destId="{0ED2FC90-EB9C-495C-BAFA-CF7A2A8DAA42}" srcOrd="0" destOrd="0" presId="urn:microsoft.com/office/officeart/2005/8/layout/list1"/>
    <dgm:cxn modelId="{C461460D-EECD-458C-B91F-50246B072CBF}" type="presOf" srcId="{FB9470E0-19AA-435D-8218-33C81EC1CEA5}" destId="{08989811-63C2-41F9-9C3A-9BFDDAD7EBC6}" srcOrd="0" destOrd="0" presId="urn:microsoft.com/office/officeart/2005/8/layout/list1"/>
    <dgm:cxn modelId="{F8595845-5A50-4E59-BDD8-7FFA0D670222}" type="presOf" srcId="{06AE36EA-39E0-458D-9943-93DA911B21F7}" destId="{1B68DAF0-84B1-4914-A642-D9C3FCAA6A5E}" srcOrd="0" destOrd="0" presId="urn:microsoft.com/office/officeart/2005/8/layout/list1"/>
    <dgm:cxn modelId="{BB5F7846-676C-47A3-B4E3-E8E21FF380C3}" type="presOf" srcId="{520DAC42-A133-49A9-A7A1-60833C2CACAA}" destId="{1B68DAF0-84B1-4914-A642-D9C3FCAA6A5E}" srcOrd="0" destOrd="1" presId="urn:microsoft.com/office/officeart/2005/8/layout/list1"/>
    <dgm:cxn modelId="{36D8D16F-EDC6-4223-BB9B-CA518DD9A6BC}" srcId="{1A3E6BC9-09B0-4CD6-9511-F1059707EFD1}" destId="{253C04F4-19D6-4F89-93D3-7FE28CCDE6DE}" srcOrd="0" destOrd="0" parTransId="{D3B0ACB4-9FAC-4D82-B896-D4A743979EE6}" sibTransId="{0FEE73BB-50EA-49D6-A4A6-75216349460E}"/>
    <dgm:cxn modelId="{5BEE9D53-147A-4B3A-B526-4DC14E110B0A}" type="presOf" srcId="{253C04F4-19D6-4F89-93D3-7FE28CCDE6DE}" destId="{EC03D170-CF7D-4F66-A3AE-843FB9E05DF6}" srcOrd="1" destOrd="0" presId="urn:microsoft.com/office/officeart/2005/8/layout/list1"/>
    <dgm:cxn modelId="{1F795B77-ECA0-45FC-8E0D-7503DED37635}" type="presOf" srcId="{253C04F4-19D6-4F89-93D3-7FE28CCDE6DE}" destId="{EC8DE9F9-99DF-48F2-BF89-2D4D6DD54C2F}" srcOrd="0" destOrd="0" presId="urn:microsoft.com/office/officeart/2005/8/layout/list1"/>
    <dgm:cxn modelId="{3B2BDC81-B41F-4175-890A-BACF76EAA4C2}" type="presOf" srcId="{2AF8479A-EAC9-4E3C-84C8-49BC308AA25C}" destId="{9D3A4A04-6DAF-4945-84F1-3A83F029E031}" srcOrd="0" destOrd="0" presId="urn:microsoft.com/office/officeart/2005/8/layout/list1"/>
    <dgm:cxn modelId="{A9A7FE8F-5BEA-4567-9F4E-E9935156A42E}" srcId="{2AF8479A-EAC9-4E3C-84C8-49BC308AA25C}" destId="{06AE36EA-39E0-458D-9943-93DA911B21F7}" srcOrd="0" destOrd="0" parTransId="{5F0E06CF-11BF-4288-806F-4CEC046A8A6C}" sibTransId="{D70378A2-FFC8-4020-BFFA-F4A18A88D907}"/>
    <dgm:cxn modelId="{D1E5ACBE-2F6B-469D-BB8C-FD7E92AE15A1}" srcId="{253C04F4-19D6-4F89-93D3-7FE28CCDE6DE}" destId="{0A68908B-BB75-406C-B806-91FCD6DF00BC}" srcOrd="0" destOrd="0" parTransId="{8AABF60B-F4A3-46D6-8C6C-91FFE36E48EB}" sibTransId="{578E8459-DECF-48B2-8276-BEAEA97030F2}"/>
    <dgm:cxn modelId="{03F42FC1-30D2-43EA-84FC-C1279A0CF1D3}" srcId="{1A3E6BC9-09B0-4CD6-9511-F1059707EFD1}" destId="{2AF8479A-EAC9-4E3C-84C8-49BC308AA25C}" srcOrd="1" destOrd="0" parTransId="{81B4CCB1-5CB5-4216-8189-58058A111669}" sibTransId="{26EFDC06-7333-44C4-9A7F-71FCB5F33B9B}"/>
    <dgm:cxn modelId="{7C8491C9-F379-4360-B7A4-AC231E1B263D}" type="presOf" srcId="{1A3E6BC9-09B0-4CD6-9511-F1059707EFD1}" destId="{2BA44C40-2EE2-4263-891C-3F924D182E8F}" srcOrd="0" destOrd="0" presId="urn:microsoft.com/office/officeart/2005/8/layout/list1"/>
    <dgm:cxn modelId="{196FE4CF-5B7A-4A09-8765-BDECD97811C7}" type="presOf" srcId="{2AF8479A-EAC9-4E3C-84C8-49BC308AA25C}" destId="{430B35B5-4D7E-4EF3-A512-32C5E2285808}" srcOrd="1" destOrd="0" presId="urn:microsoft.com/office/officeart/2005/8/layout/list1"/>
    <dgm:cxn modelId="{531536DA-76C8-4C1A-AC83-8F845009D47A}" type="presOf" srcId="{FB9470E0-19AA-435D-8218-33C81EC1CEA5}" destId="{80426E99-C92E-4636-BB93-40DE34980E79}" srcOrd="1" destOrd="0" presId="urn:microsoft.com/office/officeart/2005/8/layout/list1"/>
    <dgm:cxn modelId="{C64E04DB-AA9B-4888-A22D-E17A1F080BC6}" srcId="{FB9470E0-19AA-435D-8218-33C81EC1CEA5}" destId="{A8CA6918-130F-4230-8371-4CA9C66D4373}" srcOrd="0" destOrd="0" parTransId="{E75E1478-6B16-464B-9EF1-A9E00C7DE63C}" sibTransId="{41C0023D-6EFA-499D-9F8F-8DB8AA4E8D37}"/>
    <dgm:cxn modelId="{1A75E4E7-B7D6-4516-8D02-3B6B79DBBEC4}" srcId="{FB9470E0-19AA-435D-8218-33C81EC1CEA5}" destId="{22252A12-ACE9-496C-B905-937AF51121C1}" srcOrd="1" destOrd="0" parTransId="{2E1D788E-A8F3-4823-9789-04511F91CE04}" sibTransId="{1F47F4E0-9B76-4DE1-84C1-243EB3D5B677}"/>
    <dgm:cxn modelId="{DF298BF4-F488-4D8C-9A85-1B4DF4CBFCBB}" srcId="{1A3E6BC9-09B0-4CD6-9511-F1059707EFD1}" destId="{FB9470E0-19AA-435D-8218-33C81EC1CEA5}" srcOrd="2" destOrd="0" parTransId="{7F137D85-A263-4A5D-BA49-F7F39A54D969}" sibTransId="{84A62DBD-D20E-43A7-A490-CD8774CF082A}"/>
    <dgm:cxn modelId="{C803E5F6-9E9C-41A2-8D7B-9F09BAECA44B}" type="presOf" srcId="{22252A12-ACE9-496C-B905-937AF51121C1}" destId="{0ED2FC90-EB9C-495C-BAFA-CF7A2A8DAA42}" srcOrd="0" destOrd="1" presId="urn:microsoft.com/office/officeart/2005/8/layout/list1"/>
    <dgm:cxn modelId="{329CC7FC-887A-4FE6-9C0A-3156E0CB4ACF}" type="presOf" srcId="{0A68908B-BB75-406C-B806-91FCD6DF00BC}" destId="{BA34A5A5-8EF9-43CE-B9FA-72BA357136B8}" srcOrd="0" destOrd="0" presId="urn:microsoft.com/office/officeart/2005/8/layout/list1"/>
    <dgm:cxn modelId="{3A83F8FC-06C3-4495-BE4D-F690DDFB7AA2}" srcId="{2AF8479A-EAC9-4E3C-84C8-49BC308AA25C}" destId="{520DAC42-A133-49A9-A7A1-60833C2CACAA}" srcOrd="1" destOrd="0" parTransId="{B006A96B-9FEA-4FF9-9301-7BF6BACDDB12}" sibTransId="{5C9074E0-E830-4280-BC2A-3731118F4B7A}"/>
    <dgm:cxn modelId="{CB5BF076-0B0D-4C1C-B874-39FCFB8CD7E4}" type="presParOf" srcId="{2BA44C40-2EE2-4263-891C-3F924D182E8F}" destId="{10781F88-5C60-4AE7-9B79-496AAED71A64}" srcOrd="0" destOrd="0" presId="urn:microsoft.com/office/officeart/2005/8/layout/list1"/>
    <dgm:cxn modelId="{21903833-2DAE-4CBE-8593-1C74A0FFD19E}" type="presParOf" srcId="{10781F88-5C60-4AE7-9B79-496AAED71A64}" destId="{EC8DE9F9-99DF-48F2-BF89-2D4D6DD54C2F}" srcOrd="0" destOrd="0" presId="urn:microsoft.com/office/officeart/2005/8/layout/list1"/>
    <dgm:cxn modelId="{027706D3-3747-4274-9760-6F5D6DC67891}" type="presParOf" srcId="{10781F88-5C60-4AE7-9B79-496AAED71A64}" destId="{EC03D170-CF7D-4F66-A3AE-843FB9E05DF6}" srcOrd="1" destOrd="0" presId="urn:microsoft.com/office/officeart/2005/8/layout/list1"/>
    <dgm:cxn modelId="{0A1A0CA1-3356-4A9E-BF06-75045BEB63F6}" type="presParOf" srcId="{2BA44C40-2EE2-4263-891C-3F924D182E8F}" destId="{EE9A29E1-3D07-49EF-9855-A324506DF20F}" srcOrd="1" destOrd="0" presId="urn:microsoft.com/office/officeart/2005/8/layout/list1"/>
    <dgm:cxn modelId="{F8BB6BB4-885E-4336-BB9A-914AB6ABD95F}" type="presParOf" srcId="{2BA44C40-2EE2-4263-891C-3F924D182E8F}" destId="{BA34A5A5-8EF9-43CE-B9FA-72BA357136B8}" srcOrd="2" destOrd="0" presId="urn:microsoft.com/office/officeart/2005/8/layout/list1"/>
    <dgm:cxn modelId="{A748E87B-5A9B-4DF4-911F-C253F3571873}" type="presParOf" srcId="{2BA44C40-2EE2-4263-891C-3F924D182E8F}" destId="{9D3E98DB-35F5-4299-919A-38B62B460E32}" srcOrd="3" destOrd="0" presId="urn:microsoft.com/office/officeart/2005/8/layout/list1"/>
    <dgm:cxn modelId="{FA651044-29E2-4B08-A436-33C8AAC9F666}" type="presParOf" srcId="{2BA44C40-2EE2-4263-891C-3F924D182E8F}" destId="{EAD8C2EB-94C0-4AFF-AEFA-0035F66D5EA6}" srcOrd="4" destOrd="0" presId="urn:microsoft.com/office/officeart/2005/8/layout/list1"/>
    <dgm:cxn modelId="{A8220229-5480-4F74-B20B-10198E94CC99}" type="presParOf" srcId="{EAD8C2EB-94C0-4AFF-AEFA-0035F66D5EA6}" destId="{9D3A4A04-6DAF-4945-84F1-3A83F029E031}" srcOrd="0" destOrd="0" presId="urn:microsoft.com/office/officeart/2005/8/layout/list1"/>
    <dgm:cxn modelId="{679EF8EF-6056-4F78-BD69-1A390AD6B2AC}" type="presParOf" srcId="{EAD8C2EB-94C0-4AFF-AEFA-0035F66D5EA6}" destId="{430B35B5-4D7E-4EF3-A512-32C5E2285808}" srcOrd="1" destOrd="0" presId="urn:microsoft.com/office/officeart/2005/8/layout/list1"/>
    <dgm:cxn modelId="{F0E9B4B6-83F9-430C-B282-01F5B37002A1}" type="presParOf" srcId="{2BA44C40-2EE2-4263-891C-3F924D182E8F}" destId="{2580A594-F340-4B01-977F-83AA5B3796CC}" srcOrd="5" destOrd="0" presId="urn:microsoft.com/office/officeart/2005/8/layout/list1"/>
    <dgm:cxn modelId="{3729A767-17C6-4369-9CA9-380C834D5508}" type="presParOf" srcId="{2BA44C40-2EE2-4263-891C-3F924D182E8F}" destId="{1B68DAF0-84B1-4914-A642-D9C3FCAA6A5E}" srcOrd="6" destOrd="0" presId="urn:microsoft.com/office/officeart/2005/8/layout/list1"/>
    <dgm:cxn modelId="{F1545CA8-0DD1-4542-9A3E-0E9D69462BD6}" type="presParOf" srcId="{2BA44C40-2EE2-4263-891C-3F924D182E8F}" destId="{0175128A-5A76-4821-8219-7A7153679576}" srcOrd="7" destOrd="0" presId="urn:microsoft.com/office/officeart/2005/8/layout/list1"/>
    <dgm:cxn modelId="{95A2AAD1-F98F-414D-AA55-571500BB6DA5}" type="presParOf" srcId="{2BA44C40-2EE2-4263-891C-3F924D182E8F}" destId="{7252B774-4D28-44D6-94B3-0E60A804F731}" srcOrd="8" destOrd="0" presId="urn:microsoft.com/office/officeart/2005/8/layout/list1"/>
    <dgm:cxn modelId="{EC89C1A4-0BF8-44BA-B366-2AD56BFA6533}" type="presParOf" srcId="{7252B774-4D28-44D6-94B3-0E60A804F731}" destId="{08989811-63C2-41F9-9C3A-9BFDDAD7EBC6}" srcOrd="0" destOrd="0" presId="urn:microsoft.com/office/officeart/2005/8/layout/list1"/>
    <dgm:cxn modelId="{CC0890A3-0D7B-4ABD-B274-934A8DBFA38B}" type="presParOf" srcId="{7252B774-4D28-44D6-94B3-0E60A804F731}" destId="{80426E99-C92E-4636-BB93-40DE34980E79}" srcOrd="1" destOrd="0" presId="urn:microsoft.com/office/officeart/2005/8/layout/list1"/>
    <dgm:cxn modelId="{451329BA-D5F4-4E4C-955B-1576FDF37E93}" type="presParOf" srcId="{2BA44C40-2EE2-4263-891C-3F924D182E8F}" destId="{FA335FEB-DB82-4723-BCF6-B6DA910ACAB7}" srcOrd="9" destOrd="0" presId="urn:microsoft.com/office/officeart/2005/8/layout/list1"/>
    <dgm:cxn modelId="{BF0B2F64-30DA-4938-BABD-6886B611DC56}" type="presParOf" srcId="{2BA44C40-2EE2-4263-891C-3F924D182E8F}" destId="{0ED2FC90-EB9C-495C-BAFA-CF7A2A8DAA4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934184-7167-4BF9-86D1-8B9B94077E7D}"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3F0015E7-8DDA-4C4B-9BF8-990B91283AE9}">
      <dgm:prSet phldrT="[Text]"/>
      <dgm:spPr/>
      <dgm:t>
        <a:bodyPr/>
        <a:lstStyle/>
        <a:p>
          <a:r>
            <a:rPr lang="en-US">
              <a:latin typeface="Calibri" panose="020F0502020204030204" pitchFamily="34" charset="0"/>
              <a:cs typeface="Calibri" panose="020F0502020204030204" pitchFamily="34" charset="0"/>
            </a:rPr>
            <a:t>First Nation expresses interest in joining RLEMP to Indigenous Services Canada (ISC)</a:t>
          </a:r>
        </a:p>
      </dgm:t>
    </dgm:pt>
    <dgm:pt modelId="{48A9FEB5-4872-4357-8B21-95CCE6D75F48}" type="parTrans" cxnId="{E4858314-AE1A-459E-B531-081473940A66}">
      <dgm:prSet/>
      <dgm:spPr/>
      <dgm:t>
        <a:bodyPr/>
        <a:lstStyle/>
        <a:p>
          <a:endParaRPr lang="en-US"/>
        </a:p>
      </dgm:t>
    </dgm:pt>
    <dgm:pt modelId="{1BF39A9D-184F-495D-9382-E22863074CAE}" type="sibTrans" cxnId="{E4858314-AE1A-459E-B531-081473940A66}">
      <dgm:prSet/>
      <dgm:spPr/>
      <dgm:t>
        <a:bodyPr/>
        <a:lstStyle/>
        <a:p>
          <a:endParaRPr lang="en-US"/>
        </a:p>
      </dgm:t>
    </dgm:pt>
    <dgm:pt modelId="{8A03E14A-BAEF-4139-A10A-17B79F376D22}">
      <dgm:prSet phldrT="[Text]"/>
      <dgm:spPr/>
      <dgm:t>
        <a:bodyPr/>
        <a:lstStyle/>
        <a:p>
          <a:r>
            <a:rPr lang="en-US">
              <a:latin typeface="Calibri" panose="020F0502020204030204" pitchFamily="34" charset="0"/>
              <a:cs typeface="Calibri" panose="020F0502020204030204" pitchFamily="34" charset="0"/>
            </a:rPr>
            <a:t>ISC reviews First Nation application against program guidelines and available funding</a:t>
          </a:r>
        </a:p>
      </dgm:t>
    </dgm:pt>
    <dgm:pt modelId="{D27995D1-EA25-418D-9CC0-BDBECCEE68D0}" type="parTrans" cxnId="{E296A83B-AFD8-4A4E-A798-08DE80770D1C}">
      <dgm:prSet/>
      <dgm:spPr/>
      <dgm:t>
        <a:bodyPr/>
        <a:lstStyle/>
        <a:p>
          <a:endParaRPr lang="en-US"/>
        </a:p>
      </dgm:t>
    </dgm:pt>
    <dgm:pt modelId="{96D0A40B-A083-4A56-8252-7C4F610A7246}" type="sibTrans" cxnId="{E296A83B-AFD8-4A4E-A798-08DE80770D1C}">
      <dgm:prSet/>
      <dgm:spPr/>
      <dgm:t>
        <a:bodyPr/>
        <a:lstStyle/>
        <a:p>
          <a:endParaRPr lang="en-US"/>
        </a:p>
      </dgm:t>
    </dgm:pt>
    <dgm:pt modelId="{3023C0AC-C5CC-4AFA-9E0D-D2FA5B2579E3}">
      <dgm:prSet phldrT="[Text]"/>
      <dgm:spPr/>
      <dgm:t>
        <a:bodyPr/>
        <a:lstStyle/>
        <a:p>
          <a:r>
            <a:rPr lang="en-US">
              <a:latin typeface="Calibri" panose="020F0502020204030204" pitchFamily="34" charset="0"/>
              <a:cs typeface="Calibri" panose="020F0502020204030204" pitchFamily="34" charset="0"/>
            </a:rPr>
            <a:t>Once approved, the First Nation submits a Band Council Resolution to enter the Program</a:t>
          </a:r>
        </a:p>
      </dgm:t>
    </dgm:pt>
    <dgm:pt modelId="{A72A1A64-103E-45D8-AE1A-61DC2F60F07A}" type="parTrans" cxnId="{3BE280F0-3196-44E4-918F-3A0A700C50E6}">
      <dgm:prSet/>
      <dgm:spPr/>
      <dgm:t>
        <a:bodyPr/>
        <a:lstStyle/>
        <a:p>
          <a:endParaRPr lang="en-US"/>
        </a:p>
      </dgm:t>
    </dgm:pt>
    <dgm:pt modelId="{93461E16-C24F-4D0C-A2ED-7F15961CA93C}" type="sibTrans" cxnId="{3BE280F0-3196-44E4-918F-3A0A700C50E6}">
      <dgm:prSet/>
      <dgm:spPr/>
      <dgm:t>
        <a:bodyPr/>
        <a:lstStyle/>
        <a:p>
          <a:endParaRPr lang="en-US"/>
        </a:p>
      </dgm:t>
    </dgm:pt>
    <dgm:pt modelId="{2748DAAA-597D-404B-8467-BF020CA9B0B1}">
      <dgm:prSet phldrT="[Text]"/>
      <dgm:spPr/>
      <dgm:t>
        <a:bodyPr/>
        <a:lstStyle/>
        <a:p>
          <a:r>
            <a:rPr lang="en-US" dirty="0">
              <a:latin typeface="Calibri"/>
              <a:cs typeface="Calibri"/>
            </a:rPr>
            <a:t>Training &amp; Development: Training a land manager through the Professional Lands Management Certification Program (PLCMP)</a:t>
          </a:r>
        </a:p>
      </dgm:t>
    </dgm:pt>
    <dgm:pt modelId="{B51D2DC8-08E2-4DAA-B266-6DF52A3BDFE0}" type="parTrans" cxnId="{CDDC08C0-1367-4886-842E-C2CEC043C216}">
      <dgm:prSet/>
      <dgm:spPr/>
      <dgm:t>
        <a:bodyPr/>
        <a:lstStyle/>
        <a:p>
          <a:endParaRPr lang="en-US"/>
        </a:p>
      </dgm:t>
    </dgm:pt>
    <dgm:pt modelId="{FC9CF315-53A1-44B4-850E-C5C07B48CD02}" type="sibTrans" cxnId="{CDDC08C0-1367-4886-842E-C2CEC043C216}">
      <dgm:prSet/>
      <dgm:spPr/>
      <dgm:t>
        <a:bodyPr/>
        <a:lstStyle/>
        <a:p>
          <a:endParaRPr lang="en-US"/>
        </a:p>
      </dgm:t>
    </dgm:pt>
    <dgm:pt modelId="{2B1D7D12-3E17-4180-9D5B-68292BE7D5E2}">
      <dgm:prSet phldrT="[Text]"/>
      <dgm:spPr/>
      <dgm:t>
        <a:bodyPr/>
        <a:lstStyle/>
        <a:p>
          <a:r>
            <a:rPr lang="en-US" dirty="0">
              <a:latin typeface="Calibri"/>
              <a:cs typeface="Calibri"/>
            </a:rPr>
            <a:t>First Nation is fully Operational once a land manager has been certified by the National Aboriginal Lands Managers Association (NALMA)</a:t>
          </a:r>
        </a:p>
      </dgm:t>
    </dgm:pt>
    <dgm:pt modelId="{C1602AE9-18ED-40C2-8F22-15446C905B11}" type="parTrans" cxnId="{7445615D-DEBD-475B-802F-9A925A60E5BD}">
      <dgm:prSet/>
      <dgm:spPr/>
      <dgm:t>
        <a:bodyPr/>
        <a:lstStyle/>
        <a:p>
          <a:endParaRPr lang="en-US"/>
        </a:p>
      </dgm:t>
    </dgm:pt>
    <dgm:pt modelId="{9EF345D9-3A66-4B30-9F51-E71C88A82B64}" type="sibTrans" cxnId="{7445615D-DEBD-475B-802F-9A925A60E5BD}">
      <dgm:prSet/>
      <dgm:spPr/>
      <dgm:t>
        <a:bodyPr/>
        <a:lstStyle/>
        <a:p>
          <a:endParaRPr lang="en-US"/>
        </a:p>
      </dgm:t>
    </dgm:pt>
    <dgm:pt modelId="{A03D361A-1639-445D-BE14-8DFDFAF7C2CF}" type="pres">
      <dgm:prSet presAssocID="{97934184-7167-4BF9-86D1-8B9B94077E7D}" presName="Name0" presStyleCnt="0">
        <dgm:presLayoutVars>
          <dgm:chMax val="7"/>
          <dgm:chPref val="7"/>
          <dgm:dir/>
        </dgm:presLayoutVars>
      </dgm:prSet>
      <dgm:spPr/>
    </dgm:pt>
    <dgm:pt modelId="{C22D4CF2-4D24-4CB6-A1A1-1F02789E7B66}" type="pres">
      <dgm:prSet presAssocID="{97934184-7167-4BF9-86D1-8B9B94077E7D}" presName="Name1" presStyleCnt="0"/>
      <dgm:spPr/>
    </dgm:pt>
    <dgm:pt modelId="{22F2A0F9-11EE-4060-87C5-D894F7E502CD}" type="pres">
      <dgm:prSet presAssocID="{97934184-7167-4BF9-86D1-8B9B94077E7D}" presName="cycle" presStyleCnt="0"/>
      <dgm:spPr/>
    </dgm:pt>
    <dgm:pt modelId="{71BF2E13-CFF4-4D94-8E71-B900B63B8E11}" type="pres">
      <dgm:prSet presAssocID="{97934184-7167-4BF9-86D1-8B9B94077E7D}" presName="srcNode" presStyleLbl="node1" presStyleIdx="0" presStyleCnt="5"/>
      <dgm:spPr/>
    </dgm:pt>
    <dgm:pt modelId="{F8221FF1-51D4-46DC-B161-090B0E32555C}" type="pres">
      <dgm:prSet presAssocID="{97934184-7167-4BF9-86D1-8B9B94077E7D}" presName="conn" presStyleLbl="parChTrans1D2" presStyleIdx="0" presStyleCnt="1"/>
      <dgm:spPr/>
    </dgm:pt>
    <dgm:pt modelId="{D7CAA910-C9FD-48FC-8200-EB9A3FDB72BF}" type="pres">
      <dgm:prSet presAssocID="{97934184-7167-4BF9-86D1-8B9B94077E7D}" presName="extraNode" presStyleLbl="node1" presStyleIdx="0" presStyleCnt="5"/>
      <dgm:spPr/>
    </dgm:pt>
    <dgm:pt modelId="{07BAB8B9-C0DE-4045-BFEC-393388026D3F}" type="pres">
      <dgm:prSet presAssocID="{97934184-7167-4BF9-86D1-8B9B94077E7D}" presName="dstNode" presStyleLbl="node1" presStyleIdx="0" presStyleCnt="5"/>
      <dgm:spPr/>
    </dgm:pt>
    <dgm:pt modelId="{B81E4CCF-46EC-40A9-BFED-8F1D66FC8FD1}" type="pres">
      <dgm:prSet presAssocID="{3F0015E7-8DDA-4C4B-9BF8-990B91283AE9}" presName="text_1" presStyleLbl="node1" presStyleIdx="0" presStyleCnt="5">
        <dgm:presLayoutVars>
          <dgm:bulletEnabled val="1"/>
        </dgm:presLayoutVars>
      </dgm:prSet>
      <dgm:spPr/>
    </dgm:pt>
    <dgm:pt modelId="{88753EB4-051C-4859-9954-6D5F24D31431}" type="pres">
      <dgm:prSet presAssocID="{3F0015E7-8DDA-4C4B-9BF8-990B91283AE9}" presName="accent_1" presStyleCnt="0"/>
      <dgm:spPr/>
    </dgm:pt>
    <dgm:pt modelId="{05D9EA18-9C1F-4805-9F9A-D6821E236FEC}" type="pres">
      <dgm:prSet presAssocID="{3F0015E7-8DDA-4C4B-9BF8-990B91283AE9}" presName="accentRepeatNode" presStyleLbl="solidFgAcc1" presStyleIdx="0" presStyleCnt="5" custLinFactNeighborX="-251" custLinFactNeighborY="-4587"/>
      <dgm:spPr/>
    </dgm:pt>
    <dgm:pt modelId="{126CDD00-96C8-4A10-A9EC-261BB12BCEEA}" type="pres">
      <dgm:prSet presAssocID="{8A03E14A-BAEF-4139-A10A-17B79F376D22}" presName="text_2" presStyleLbl="node1" presStyleIdx="1" presStyleCnt="5">
        <dgm:presLayoutVars>
          <dgm:bulletEnabled val="1"/>
        </dgm:presLayoutVars>
      </dgm:prSet>
      <dgm:spPr/>
    </dgm:pt>
    <dgm:pt modelId="{63DA5400-F157-422D-9ECD-10D617BDD1DD}" type="pres">
      <dgm:prSet presAssocID="{8A03E14A-BAEF-4139-A10A-17B79F376D22}" presName="accent_2" presStyleCnt="0"/>
      <dgm:spPr/>
    </dgm:pt>
    <dgm:pt modelId="{70CF2593-C88A-4D63-BFED-12D85BA6DFE7}" type="pres">
      <dgm:prSet presAssocID="{8A03E14A-BAEF-4139-A10A-17B79F376D22}" presName="accentRepeatNode" presStyleLbl="solidFgAcc1" presStyleIdx="1" presStyleCnt="5" custLinFactNeighborX="-251" custLinFactNeighborY="-4587"/>
      <dgm:spPr/>
    </dgm:pt>
    <dgm:pt modelId="{692F2107-7B06-43C1-9433-44CE76892F26}" type="pres">
      <dgm:prSet presAssocID="{3023C0AC-C5CC-4AFA-9E0D-D2FA5B2579E3}" presName="text_3" presStyleLbl="node1" presStyleIdx="2" presStyleCnt="5">
        <dgm:presLayoutVars>
          <dgm:bulletEnabled val="1"/>
        </dgm:presLayoutVars>
      </dgm:prSet>
      <dgm:spPr/>
    </dgm:pt>
    <dgm:pt modelId="{D44FD757-5C15-4256-A219-D80E6F50FF25}" type="pres">
      <dgm:prSet presAssocID="{3023C0AC-C5CC-4AFA-9E0D-D2FA5B2579E3}" presName="accent_3" presStyleCnt="0"/>
      <dgm:spPr/>
    </dgm:pt>
    <dgm:pt modelId="{0BB24B8E-6C18-4E63-819D-F3B65C165181}" type="pres">
      <dgm:prSet presAssocID="{3023C0AC-C5CC-4AFA-9E0D-D2FA5B2579E3}" presName="accentRepeatNode" presStyleLbl="solidFgAcc1" presStyleIdx="2" presStyleCnt="5" custLinFactNeighborX="-251" custLinFactNeighborY="-4587"/>
      <dgm:spPr/>
    </dgm:pt>
    <dgm:pt modelId="{81772F1A-3D07-49F5-837D-FE883A9F784F}" type="pres">
      <dgm:prSet presAssocID="{2748DAAA-597D-404B-8467-BF020CA9B0B1}" presName="text_4" presStyleLbl="node1" presStyleIdx="3" presStyleCnt="5">
        <dgm:presLayoutVars>
          <dgm:bulletEnabled val="1"/>
        </dgm:presLayoutVars>
      </dgm:prSet>
      <dgm:spPr/>
    </dgm:pt>
    <dgm:pt modelId="{85A85E61-769D-489D-A634-3A503C09615B}" type="pres">
      <dgm:prSet presAssocID="{2748DAAA-597D-404B-8467-BF020CA9B0B1}" presName="accent_4" presStyleCnt="0"/>
      <dgm:spPr/>
    </dgm:pt>
    <dgm:pt modelId="{71B87BED-CE23-4A1C-94A3-88EB9638893B}" type="pres">
      <dgm:prSet presAssocID="{2748DAAA-597D-404B-8467-BF020CA9B0B1}" presName="accentRepeatNode" presStyleLbl="solidFgAcc1" presStyleIdx="3" presStyleCnt="5" custLinFactNeighborX="-251" custLinFactNeighborY="-4587"/>
      <dgm:spPr/>
    </dgm:pt>
    <dgm:pt modelId="{2CD51CD7-6527-475A-AE06-B209875231D0}" type="pres">
      <dgm:prSet presAssocID="{2B1D7D12-3E17-4180-9D5B-68292BE7D5E2}" presName="text_5" presStyleLbl="node1" presStyleIdx="4" presStyleCnt="5">
        <dgm:presLayoutVars>
          <dgm:bulletEnabled val="1"/>
        </dgm:presLayoutVars>
      </dgm:prSet>
      <dgm:spPr/>
    </dgm:pt>
    <dgm:pt modelId="{B7B93708-A49C-475B-9A1B-DA395362DC2E}" type="pres">
      <dgm:prSet presAssocID="{2B1D7D12-3E17-4180-9D5B-68292BE7D5E2}" presName="accent_5" presStyleCnt="0"/>
      <dgm:spPr/>
    </dgm:pt>
    <dgm:pt modelId="{383609BA-014A-4090-9CF1-2AAC58737F62}" type="pres">
      <dgm:prSet presAssocID="{2B1D7D12-3E17-4180-9D5B-68292BE7D5E2}" presName="accentRepeatNode" presStyleLbl="solidFgAcc1" presStyleIdx="4" presStyleCnt="5" custLinFactNeighborX="-251" custLinFactNeighborY="-4587"/>
      <dgm:spPr/>
    </dgm:pt>
  </dgm:ptLst>
  <dgm:cxnLst>
    <dgm:cxn modelId="{3B671307-E782-4EC1-98DB-0D0FC250695D}" type="presOf" srcId="{3F0015E7-8DDA-4C4B-9BF8-990B91283AE9}" destId="{B81E4CCF-46EC-40A9-BFED-8F1D66FC8FD1}" srcOrd="0" destOrd="0" presId="urn:microsoft.com/office/officeart/2008/layout/VerticalCurvedList"/>
    <dgm:cxn modelId="{E4858314-AE1A-459E-B531-081473940A66}" srcId="{97934184-7167-4BF9-86D1-8B9B94077E7D}" destId="{3F0015E7-8DDA-4C4B-9BF8-990B91283AE9}" srcOrd="0" destOrd="0" parTransId="{48A9FEB5-4872-4357-8B21-95CCE6D75F48}" sibTransId="{1BF39A9D-184F-495D-9382-E22863074CAE}"/>
    <dgm:cxn modelId="{CC9EEB16-E738-419E-8C8A-939F47E69252}" type="presOf" srcId="{97934184-7167-4BF9-86D1-8B9B94077E7D}" destId="{A03D361A-1639-445D-BE14-8DFDFAF7C2CF}" srcOrd="0" destOrd="0" presId="urn:microsoft.com/office/officeart/2008/layout/VerticalCurvedList"/>
    <dgm:cxn modelId="{E5DEB23A-8E7F-4FAF-B0BD-F030C89BA3A9}" type="presOf" srcId="{3023C0AC-C5CC-4AFA-9E0D-D2FA5B2579E3}" destId="{692F2107-7B06-43C1-9433-44CE76892F26}" srcOrd="0" destOrd="0" presId="urn:microsoft.com/office/officeart/2008/layout/VerticalCurvedList"/>
    <dgm:cxn modelId="{E296A83B-AFD8-4A4E-A798-08DE80770D1C}" srcId="{97934184-7167-4BF9-86D1-8B9B94077E7D}" destId="{8A03E14A-BAEF-4139-A10A-17B79F376D22}" srcOrd="1" destOrd="0" parTransId="{D27995D1-EA25-418D-9CC0-BDBECCEE68D0}" sibTransId="{96D0A40B-A083-4A56-8252-7C4F610A7246}"/>
    <dgm:cxn modelId="{7445615D-DEBD-475B-802F-9A925A60E5BD}" srcId="{97934184-7167-4BF9-86D1-8B9B94077E7D}" destId="{2B1D7D12-3E17-4180-9D5B-68292BE7D5E2}" srcOrd="4" destOrd="0" parTransId="{C1602AE9-18ED-40C2-8F22-15446C905B11}" sibTransId="{9EF345D9-3A66-4B30-9F51-E71C88A82B64}"/>
    <dgm:cxn modelId="{7D2D1B9A-E7AE-4A1F-B553-5744100690EA}" type="presOf" srcId="{2748DAAA-597D-404B-8467-BF020CA9B0B1}" destId="{81772F1A-3D07-49F5-837D-FE883A9F784F}" srcOrd="0" destOrd="0" presId="urn:microsoft.com/office/officeart/2008/layout/VerticalCurvedList"/>
    <dgm:cxn modelId="{973AD4B6-CC92-4433-B149-3A1F509FB04E}" type="presOf" srcId="{1BF39A9D-184F-495D-9382-E22863074CAE}" destId="{F8221FF1-51D4-46DC-B161-090B0E32555C}" srcOrd="0" destOrd="0" presId="urn:microsoft.com/office/officeart/2008/layout/VerticalCurvedList"/>
    <dgm:cxn modelId="{CDDC08C0-1367-4886-842E-C2CEC043C216}" srcId="{97934184-7167-4BF9-86D1-8B9B94077E7D}" destId="{2748DAAA-597D-404B-8467-BF020CA9B0B1}" srcOrd="3" destOrd="0" parTransId="{B51D2DC8-08E2-4DAA-B266-6DF52A3BDFE0}" sibTransId="{FC9CF315-53A1-44B4-850E-C5C07B48CD02}"/>
    <dgm:cxn modelId="{771914E7-0A63-4144-9CF2-DBFE0D8C232D}" type="presOf" srcId="{2B1D7D12-3E17-4180-9D5B-68292BE7D5E2}" destId="{2CD51CD7-6527-475A-AE06-B209875231D0}" srcOrd="0" destOrd="0" presId="urn:microsoft.com/office/officeart/2008/layout/VerticalCurvedList"/>
    <dgm:cxn modelId="{3BE280F0-3196-44E4-918F-3A0A700C50E6}" srcId="{97934184-7167-4BF9-86D1-8B9B94077E7D}" destId="{3023C0AC-C5CC-4AFA-9E0D-D2FA5B2579E3}" srcOrd="2" destOrd="0" parTransId="{A72A1A64-103E-45D8-AE1A-61DC2F60F07A}" sibTransId="{93461E16-C24F-4D0C-A2ED-7F15961CA93C}"/>
    <dgm:cxn modelId="{F58269F5-70BA-4D2F-AC02-ED8685883FCE}" type="presOf" srcId="{8A03E14A-BAEF-4139-A10A-17B79F376D22}" destId="{126CDD00-96C8-4A10-A9EC-261BB12BCEEA}" srcOrd="0" destOrd="0" presId="urn:microsoft.com/office/officeart/2008/layout/VerticalCurvedList"/>
    <dgm:cxn modelId="{3781CF15-0CD9-4AD9-99DC-1B21DD31E506}" type="presParOf" srcId="{A03D361A-1639-445D-BE14-8DFDFAF7C2CF}" destId="{C22D4CF2-4D24-4CB6-A1A1-1F02789E7B66}" srcOrd="0" destOrd="0" presId="urn:microsoft.com/office/officeart/2008/layout/VerticalCurvedList"/>
    <dgm:cxn modelId="{EC5764B9-EE3E-4A8F-90DD-3E48A592C324}" type="presParOf" srcId="{C22D4CF2-4D24-4CB6-A1A1-1F02789E7B66}" destId="{22F2A0F9-11EE-4060-87C5-D894F7E502CD}" srcOrd="0" destOrd="0" presId="urn:microsoft.com/office/officeart/2008/layout/VerticalCurvedList"/>
    <dgm:cxn modelId="{A17ADA21-73F8-491D-8AB0-F9CD6A1EE70E}" type="presParOf" srcId="{22F2A0F9-11EE-4060-87C5-D894F7E502CD}" destId="{71BF2E13-CFF4-4D94-8E71-B900B63B8E11}" srcOrd="0" destOrd="0" presId="urn:microsoft.com/office/officeart/2008/layout/VerticalCurvedList"/>
    <dgm:cxn modelId="{4233B90E-CB5A-44F1-868F-67151C34DD17}" type="presParOf" srcId="{22F2A0F9-11EE-4060-87C5-D894F7E502CD}" destId="{F8221FF1-51D4-46DC-B161-090B0E32555C}" srcOrd="1" destOrd="0" presId="urn:microsoft.com/office/officeart/2008/layout/VerticalCurvedList"/>
    <dgm:cxn modelId="{C1E4C7B5-DF65-44F5-A9C0-50246A5CFDEE}" type="presParOf" srcId="{22F2A0F9-11EE-4060-87C5-D894F7E502CD}" destId="{D7CAA910-C9FD-48FC-8200-EB9A3FDB72BF}" srcOrd="2" destOrd="0" presId="urn:microsoft.com/office/officeart/2008/layout/VerticalCurvedList"/>
    <dgm:cxn modelId="{41529773-5DCA-4003-B1FC-90B375D9FDE6}" type="presParOf" srcId="{22F2A0F9-11EE-4060-87C5-D894F7E502CD}" destId="{07BAB8B9-C0DE-4045-BFEC-393388026D3F}" srcOrd="3" destOrd="0" presId="urn:microsoft.com/office/officeart/2008/layout/VerticalCurvedList"/>
    <dgm:cxn modelId="{844B9D98-2205-417A-8255-95383E9B486C}" type="presParOf" srcId="{C22D4CF2-4D24-4CB6-A1A1-1F02789E7B66}" destId="{B81E4CCF-46EC-40A9-BFED-8F1D66FC8FD1}" srcOrd="1" destOrd="0" presId="urn:microsoft.com/office/officeart/2008/layout/VerticalCurvedList"/>
    <dgm:cxn modelId="{742F380F-6B1B-451A-A4B8-9805C2FB688A}" type="presParOf" srcId="{C22D4CF2-4D24-4CB6-A1A1-1F02789E7B66}" destId="{88753EB4-051C-4859-9954-6D5F24D31431}" srcOrd="2" destOrd="0" presId="urn:microsoft.com/office/officeart/2008/layout/VerticalCurvedList"/>
    <dgm:cxn modelId="{5C3F6845-9A4A-4329-8B5D-BC2EA6B96E62}" type="presParOf" srcId="{88753EB4-051C-4859-9954-6D5F24D31431}" destId="{05D9EA18-9C1F-4805-9F9A-D6821E236FEC}" srcOrd="0" destOrd="0" presId="urn:microsoft.com/office/officeart/2008/layout/VerticalCurvedList"/>
    <dgm:cxn modelId="{5101D16C-9209-40D1-B6B2-2846435A4474}" type="presParOf" srcId="{C22D4CF2-4D24-4CB6-A1A1-1F02789E7B66}" destId="{126CDD00-96C8-4A10-A9EC-261BB12BCEEA}" srcOrd="3" destOrd="0" presId="urn:microsoft.com/office/officeart/2008/layout/VerticalCurvedList"/>
    <dgm:cxn modelId="{DA49B06D-E7D6-4A45-8242-B61E9A763DB1}" type="presParOf" srcId="{C22D4CF2-4D24-4CB6-A1A1-1F02789E7B66}" destId="{63DA5400-F157-422D-9ECD-10D617BDD1DD}" srcOrd="4" destOrd="0" presId="urn:microsoft.com/office/officeart/2008/layout/VerticalCurvedList"/>
    <dgm:cxn modelId="{EF12B25C-A347-4B42-B89D-1600E69CD61B}" type="presParOf" srcId="{63DA5400-F157-422D-9ECD-10D617BDD1DD}" destId="{70CF2593-C88A-4D63-BFED-12D85BA6DFE7}" srcOrd="0" destOrd="0" presId="urn:microsoft.com/office/officeart/2008/layout/VerticalCurvedList"/>
    <dgm:cxn modelId="{97B54AF0-FE3B-467C-A186-E32AF01D545B}" type="presParOf" srcId="{C22D4CF2-4D24-4CB6-A1A1-1F02789E7B66}" destId="{692F2107-7B06-43C1-9433-44CE76892F26}" srcOrd="5" destOrd="0" presId="urn:microsoft.com/office/officeart/2008/layout/VerticalCurvedList"/>
    <dgm:cxn modelId="{8AA60B22-1F2E-47A4-ACFA-3885384E1E6F}" type="presParOf" srcId="{C22D4CF2-4D24-4CB6-A1A1-1F02789E7B66}" destId="{D44FD757-5C15-4256-A219-D80E6F50FF25}" srcOrd="6" destOrd="0" presId="urn:microsoft.com/office/officeart/2008/layout/VerticalCurvedList"/>
    <dgm:cxn modelId="{EE6F4A09-A7AE-4F13-A037-399B37228EB6}" type="presParOf" srcId="{D44FD757-5C15-4256-A219-D80E6F50FF25}" destId="{0BB24B8E-6C18-4E63-819D-F3B65C165181}" srcOrd="0" destOrd="0" presId="urn:microsoft.com/office/officeart/2008/layout/VerticalCurvedList"/>
    <dgm:cxn modelId="{7AF1CA78-D497-42B2-8152-D6DBBA4EDDE1}" type="presParOf" srcId="{C22D4CF2-4D24-4CB6-A1A1-1F02789E7B66}" destId="{81772F1A-3D07-49F5-837D-FE883A9F784F}" srcOrd="7" destOrd="0" presId="urn:microsoft.com/office/officeart/2008/layout/VerticalCurvedList"/>
    <dgm:cxn modelId="{5F6751DE-63EE-4CF7-B4EF-A28DFF11C14A}" type="presParOf" srcId="{C22D4CF2-4D24-4CB6-A1A1-1F02789E7B66}" destId="{85A85E61-769D-489D-A634-3A503C09615B}" srcOrd="8" destOrd="0" presId="urn:microsoft.com/office/officeart/2008/layout/VerticalCurvedList"/>
    <dgm:cxn modelId="{B2F54C0B-E691-437B-ADE1-08A70C2C435F}" type="presParOf" srcId="{85A85E61-769D-489D-A634-3A503C09615B}" destId="{71B87BED-CE23-4A1C-94A3-88EB9638893B}" srcOrd="0" destOrd="0" presId="urn:microsoft.com/office/officeart/2008/layout/VerticalCurvedList"/>
    <dgm:cxn modelId="{18921DD8-DC8A-4E0A-8E18-860DD3D99F1A}" type="presParOf" srcId="{C22D4CF2-4D24-4CB6-A1A1-1F02789E7B66}" destId="{2CD51CD7-6527-475A-AE06-B209875231D0}" srcOrd="9" destOrd="0" presId="urn:microsoft.com/office/officeart/2008/layout/VerticalCurvedList"/>
    <dgm:cxn modelId="{461BDEB8-6DE3-4991-9CAA-C6986B428317}" type="presParOf" srcId="{C22D4CF2-4D24-4CB6-A1A1-1F02789E7B66}" destId="{B7B93708-A49C-475B-9A1B-DA395362DC2E}" srcOrd="10" destOrd="0" presId="urn:microsoft.com/office/officeart/2008/layout/VerticalCurvedList"/>
    <dgm:cxn modelId="{9F0644A9-219B-4F00-9A60-C832CE383388}" type="presParOf" srcId="{B7B93708-A49C-475B-9A1B-DA395362DC2E}" destId="{383609BA-014A-4090-9CF1-2AAC58737F6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34A5A5-8EF9-43CE-B9FA-72BA357136B8}">
      <dsp:nvSpPr>
        <dsp:cNvPr id="0" name=""/>
        <dsp:cNvSpPr/>
      </dsp:nvSpPr>
      <dsp:spPr>
        <a:xfrm>
          <a:off x="0" y="223275"/>
          <a:ext cx="8610600" cy="677250"/>
        </a:xfrm>
        <a:prstGeom prst="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8278" tIns="208280" rIns="668278" bIns="99568" numCol="1" spcCol="1270" anchor="t" anchorCtr="0">
          <a:noAutofit/>
        </a:bodyPr>
        <a:lstStyle/>
        <a:p>
          <a:pPr marL="114300" lvl="1" indent="-114300" algn="l" defTabSz="622300">
            <a:lnSpc>
              <a:spcPct val="90000"/>
            </a:lnSpc>
            <a:spcBef>
              <a:spcPct val="0"/>
            </a:spcBef>
            <a:spcAft>
              <a:spcPct val="15000"/>
            </a:spcAft>
            <a:buChar char="•"/>
          </a:pPr>
          <a:r>
            <a:rPr lang="en-US" altLang="en-US" sz="1400" kern="1200" dirty="0">
              <a:latin typeface="Arial" panose="020B0604020202020204" pitchFamily="34" charset="0"/>
              <a:cs typeface="Arial" panose="020B0604020202020204" pitchFamily="34" charset="0"/>
            </a:rPr>
            <a:t>First Nations develop their land management capacity by attending RLEMP Training while ISC Regions continue to provide land management services to the First Nation.</a:t>
          </a:r>
          <a:endParaRPr lang="en-US" sz="1400" kern="1200" dirty="0"/>
        </a:p>
      </dsp:txBody>
      <dsp:txXfrm>
        <a:off x="0" y="223275"/>
        <a:ext cx="8610600" cy="677250"/>
      </dsp:txXfrm>
    </dsp:sp>
    <dsp:sp modelId="{EC03D170-CF7D-4F66-A3AE-843FB9E05DF6}">
      <dsp:nvSpPr>
        <dsp:cNvPr id="0" name=""/>
        <dsp:cNvSpPr/>
      </dsp:nvSpPr>
      <dsp:spPr>
        <a:xfrm>
          <a:off x="430530" y="75675"/>
          <a:ext cx="6027420" cy="29520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822" tIns="0" rIns="227822" bIns="0" numCol="1" spcCol="1270" anchor="ctr" anchorCtr="0">
          <a:noAutofit/>
        </a:bodyPr>
        <a:lstStyle/>
        <a:p>
          <a:pPr marL="0" lvl="0" indent="0" algn="l" defTabSz="711200">
            <a:lnSpc>
              <a:spcPct val="90000"/>
            </a:lnSpc>
            <a:spcBef>
              <a:spcPct val="0"/>
            </a:spcBef>
            <a:spcAft>
              <a:spcPct val="35000"/>
            </a:spcAft>
            <a:buNone/>
          </a:pPr>
          <a:r>
            <a:rPr lang="en-US" altLang="en-US" sz="1600" b="1" kern="1200" dirty="0">
              <a:latin typeface="Arial" panose="020B0604020202020204" pitchFamily="34" charset="0"/>
              <a:cs typeface="Arial" panose="020B0604020202020204" pitchFamily="34" charset="0"/>
            </a:rPr>
            <a:t>Training and Development Level (80% of funding)</a:t>
          </a:r>
          <a:endParaRPr lang="en-US" sz="1600" kern="1200" dirty="0"/>
        </a:p>
      </dsp:txBody>
      <dsp:txXfrm>
        <a:off x="444940" y="90085"/>
        <a:ext cx="5998600" cy="266380"/>
      </dsp:txXfrm>
    </dsp:sp>
    <dsp:sp modelId="{1B68DAF0-84B1-4914-A642-D9C3FCAA6A5E}">
      <dsp:nvSpPr>
        <dsp:cNvPr id="0" name=""/>
        <dsp:cNvSpPr/>
      </dsp:nvSpPr>
      <dsp:spPr>
        <a:xfrm>
          <a:off x="0" y="1102125"/>
          <a:ext cx="8610600" cy="1386000"/>
        </a:xfrm>
        <a:prstGeom prst="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8278" tIns="208280" rIns="668278" bIns="99568" numCol="1" spcCol="1270" anchor="t" anchorCtr="0">
          <a:noAutofit/>
        </a:bodyPr>
        <a:lstStyle/>
        <a:p>
          <a:pPr marL="115200" lvl="1" indent="-114300" algn="l" defTabSz="622300">
            <a:lnSpc>
              <a:spcPct val="90000"/>
            </a:lnSpc>
            <a:spcBef>
              <a:spcPct val="0"/>
            </a:spcBef>
            <a:spcAft>
              <a:spcPts val="1200"/>
            </a:spcAft>
            <a:buChar char="•"/>
          </a:pPr>
          <a:r>
            <a:rPr lang="en-US" altLang="en-US" sz="1400" kern="1200" dirty="0">
              <a:latin typeface="Arial" panose="020B0604020202020204" pitchFamily="34" charset="0"/>
              <a:cs typeface="Arial" panose="020B0604020202020204" pitchFamily="34" charset="0"/>
            </a:rPr>
            <a:t>Once the land manager is certified, First Nations progress to the operational level and now assume primary responsibility for land management on reserve. The role of ISC Regions now shifts to one of support, as well as audit and approval of land management activities.</a:t>
          </a:r>
          <a:endParaRPr lang="en-US" sz="1400" kern="1200" dirty="0"/>
        </a:p>
        <a:p>
          <a:pPr marL="115200" lvl="1" indent="-114300" algn="l" defTabSz="622300">
            <a:lnSpc>
              <a:spcPct val="90000"/>
            </a:lnSpc>
            <a:spcBef>
              <a:spcPct val="0"/>
            </a:spcBef>
            <a:spcAft>
              <a:spcPts val="1200"/>
            </a:spcAft>
            <a:buChar char="•"/>
          </a:pPr>
          <a:r>
            <a:rPr lang="en-US" sz="1400" kern="1200" dirty="0"/>
            <a:t>First Nations at the Operational Level perform all the responsibilities for managing land transactions up to ministerial approval, which remains a responsibility of ISC. </a:t>
          </a:r>
        </a:p>
      </dsp:txBody>
      <dsp:txXfrm>
        <a:off x="0" y="1102125"/>
        <a:ext cx="8610600" cy="1386000"/>
      </dsp:txXfrm>
    </dsp:sp>
    <dsp:sp modelId="{430B35B5-4D7E-4EF3-A512-32C5E2285808}">
      <dsp:nvSpPr>
        <dsp:cNvPr id="0" name=""/>
        <dsp:cNvSpPr/>
      </dsp:nvSpPr>
      <dsp:spPr>
        <a:xfrm>
          <a:off x="430530" y="954525"/>
          <a:ext cx="6027420" cy="29520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822" tIns="0" rIns="227822" bIns="0" numCol="1" spcCol="1270" anchor="ctr" anchorCtr="0">
          <a:noAutofit/>
        </a:bodyPr>
        <a:lstStyle/>
        <a:p>
          <a:pPr marL="0" lvl="0" indent="0" algn="l" defTabSz="711200">
            <a:lnSpc>
              <a:spcPct val="90000"/>
            </a:lnSpc>
            <a:spcBef>
              <a:spcPct val="0"/>
            </a:spcBef>
            <a:spcAft>
              <a:spcPct val="35000"/>
            </a:spcAft>
            <a:buNone/>
          </a:pPr>
          <a:r>
            <a:rPr lang="en-US" altLang="en-US" sz="1600" b="1" kern="1200" dirty="0">
              <a:latin typeface="Arial" panose="020B0604020202020204" pitchFamily="34" charset="0"/>
              <a:cs typeface="Arial" panose="020B0604020202020204" pitchFamily="34" charset="0"/>
            </a:rPr>
            <a:t>Operational Level (100% of funding)</a:t>
          </a:r>
          <a:endParaRPr lang="en-US" sz="1600" b="1" kern="1200" dirty="0">
            <a:latin typeface="Arial" panose="020B0604020202020204" pitchFamily="34" charset="0"/>
            <a:cs typeface="Arial" panose="020B0604020202020204" pitchFamily="34" charset="0"/>
          </a:endParaRPr>
        </a:p>
      </dsp:txBody>
      <dsp:txXfrm>
        <a:off x="444940" y="968935"/>
        <a:ext cx="5998600" cy="266380"/>
      </dsp:txXfrm>
    </dsp:sp>
    <dsp:sp modelId="{0ED2FC90-EB9C-495C-BAFA-CF7A2A8DAA42}">
      <dsp:nvSpPr>
        <dsp:cNvPr id="0" name=""/>
        <dsp:cNvSpPr/>
      </dsp:nvSpPr>
      <dsp:spPr>
        <a:xfrm>
          <a:off x="0" y="2689725"/>
          <a:ext cx="8610600" cy="1197000"/>
        </a:xfrm>
        <a:prstGeom prst="rect">
          <a:avLst/>
        </a:prstGeom>
        <a:solidFill>
          <a:schemeClr val="lt1">
            <a:alpha val="90000"/>
            <a:hueOff val="0"/>
            <a:satOff val="0"/>
            <a:lumOff val="0"/>
            <a:alphaOff val="0"/>
          </a:schemeClr>
        </a:solidFill>
        <a:ln w="25400" cap="flat" cmpd="sng" algn="ctr">
          <a:solidFill>
            <a:schemeClr val="bg1">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8278" tIns="208280" rIns="668278" bIns="99568" numCol="1" spcCol="1270" anchor="t" anchorCtr="0">
          <a:noAutofit/>
        </a:bodyPr>
        <a:lstStyle/>
        <a:p>
          <a:pPr marL="114300" lvl="1" indent="-114300" algn="l" defTabSz="622300">
            <a:lnSpc>
              <a:spcPct val="90000"/>
            </a:lnSpc>
            <a:spcBef>
              <a:spcPct val="0"/>
            </a:spcBef>
            <a:spcAft>
              <a:spcPts val="1200"/>
            </a:spcAft>
            <a:buChar char="•"/>
          </a:pPr>
          <a:r>
            <a:rPr lang="en-US" altLang="en-US" sz="1400" kern="1200" dirty="0">
              <a:latin typeface="Arial" panose="020B0604020202020204" pitchFamily="34" charset="0"/>
              <a:cs typeface="Arial" panose="020B0604020202020204" pitchFamily="34" charset="0"/>
            </a:rPr>
            <a:t>This level is </a:t>
          </a:r>
          <a:r>
            <a:rPr lang="en-US" altLang="en-US" sz="1400" u="sng" kern="1200" dirty="0">
              <a:latin typeface="Arial" panose="020B0604020202020204" pitchFamily="34" charset="0"/>
              <a:cs typeface="Arial" panose="020B0604020202020204" pitchFamily="34" charset="0"/>
            </a:rPr>
            <a:t>currently closed </a:t>
          </a:r>
          <a:r>
            <a:rPr lang="en-US" altLang="en-US" sz="1400" kern="1200" dirty="0">
              <a:latin typeface="Arial" panose="020B0604020202020204" pitchFamily="34" charset="0"/>
              <a:cs typeface="Arial" panose="020B0604020202020204" pitchFamily="34" charset="0"/>
            </a:rPr>
            <a:t>to new First Nations but was established to provide a mechanism to obtain delegated authority under Sections 53 and 60</a:t>
          </a:r>
          <a:r>
            <a:rPr lang="en-US" altLang="en-US" sz="1400" i="1" kern="1200" dirty="0">
              <a:latin typeface="Arial" panose="020B0604020202020204" pitchFamily="34" charset="0"/>
              <a:cs typeface="Arial" panose="020B0604020202020204" pitchFamily="34" charset="0"/>
            </a:rPr>
            <a:t> </a:t>
          </a:r>
          <a:r>
            <a:rPr lang="en-US" altLang="en-US" sz="1400" kern="1200" dirty="0">
              <a:latin typeface="Arial" panose="020B0604020202020204" pitchFamily="34" charset="0"/>
              <a:cs typeface="Arial" panose="020B0604020202020204" pitchFamily="34" charset="0"/>
            </a:rPr>
            <a:t>of the</a:t>
          </a:r>
          <a:r>
            <a:rPr lang="en-US" altLang="en-US" sz="1400" i="1" kern="1200" dirty="0">
              <a:latin typeface="Arial" panose="020B0604020202020204" pitchFamily="34" charset="0"/>
              <a:cs typeface="Arial" panose="020B0604020202020204" pitchFamily="34" charset="0"/>
            </a:rPr>
            <a:t> Indian Act.</a:t>
          </a:r>
          <a:endParaRPr lang="en-US" sz="1400" kern="1200" dirty="0"/>
        </a:p>
        <a:p>
          <a:pPr marL="114300" lvl="1" indent="-114300" algn="l" defTabSz="622300">
            <a:lnSpc>
              <a:spcPct val="90000"/>
            </a:lnSpc>
            <a:spcBef>
              <a:spcPct val="0"/>
            </a:spcBef>
            <a:spcAft>
              <a:spcPct val="15000"/>
            </a:spcAft>
            <a:buChar char="•"/>
          </a:pPr>
          <a:r>
            <a:rPr lang="en-US" altLang="en-US" sz="1400" kern="1200" dirty="0">
              <a:latin typeface="Arial" panose="020B0604020202020204" pitchFamily="34" charset="0"/>
              <a:cs typeface="Arial" panose="020B0604020202020204" pitchFamily="34" charset="0"/>
            </a:rPr>
            <a:t>First Nations with Delegated Authority perform all the operational level activities of RLEMP in addition to approving land transactions on behalf of the Minister of ISC. </a:t>
          </a:r>
          <a:endParaRPr lang="en-US" sz="1400" kern="1200" dirty="0"/>
        </a:p>
      </dsp:txBody>
      <dsp:txXfrm>
        <a:off x="0" y="2689725"/>
        <a:ext cx="8610600" cy="1197000"/>
      </dsp:txXfrm>
    </dsp:sp>
    <dsp:sp modelId="{80426E99-C92E-4636-BB93-40DE34980E79}">
      <dsp:nvSpPr>
        <dsp:cNvPr id="0" name=""/>
        <dsp:cNvSpPr/>
      </dsp:nvSpPr>
      <dsp:spPr>
        <a:xfrm>
          <a:off x="430530" y="2542125"/>
          <a:ext cx="6027420" cy="295200"/>
        </a:xfrm>
        <a:prstGeom prst="roundRect">
          <a:avLst/>
        </a:prstGeom>
        <a:solidFill>
          <a:schemeClr val="bg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822" tIns="0" rIns="227822" bIns="0" numCol="1" spcCol="1270" anchor="ctr" anchorCtr="0">
          <a:noAutofit/>
        </a:bodyPr>
        <a:lstStyle/>
        <a:p>
          <a:pPr marL="0" lvl="0" indent="0" algn="l" defTabSz="711200">
            <a:lnSpc>
              <a:spcPct val="90000"/>
            </a:lnSpc>
            <a:spcBef>
              <a:spcPct val="0"/>
            </a:spcBef>
            <a:spcAft>
              <a:spcPct val="35000"/>
            </a:spcAft>
            <a:buNone/>
          </a:pPr>
          <a:r>
            <a:rPr lang="en-US" altLang="en-US" sz="1600" b="1" kern="1200" dirty="0">
              <a:latin typeface="Arial" panose="020B0604020202020204" pitchFamily="34" charset="0"/>
              <a:cs typeface="Arial" panose="020B0604020202020204" pitchFamily="34" charset="0"/>
            </a:rPr>
            <a:t>Delegated Authority Level (100% +15% of funding)</a:t>
          </a:r>
          <a:endParaRPr lang="en-US" sz="1600" b="1" kern="1200" dirty="0">
            <a:latin typeface="Arial" panose="020B0604020202020204" pitchFamily="34" charset="0"/>
            <a:cs typeface="Arial" panose="020B0604020202020204" pitchFamily="34" charset="0"/>
          </a:endParaRPr>
        </a:p>
      </dsp:txBody>
      <dsp:txXfrm>
        <a:off x="444940" y="2556535"/>
        <a:ext cx="5998600" cy="266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221FF1-51D4-46DC-B161-090B0E32555C}">
      <dsp:nvSpPr>
        <dsp:cNvPr id="0" name=""/>
        <dsp:cNvSpPr/>
      </dsp:nvSpPr>
      <dsp:spPr>
        <a:xfrm>
          <a:off x="-5858768" y="-896635"/>
          <a:ext cx="6974870" cy="6974870"/>
        </a:xfrm>
        <a:prstGeom prst="blockArc">
          <a:avLst>
            <a:gd name="adj1" fmla="val 18900000"/>
            <a:gd name="adj2" fmla="val 2700000"/>
            <a:gd name="adj3" fmla="val 31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1E4CCF-46EC-40A9-BFED-8F1D66FC8FD1}">
      <dsp:nvSpPr>
        <dsp:cNvPr id="0" name=""/>
        <dsp:cNvSpPr/>
      </dsp:nvSpPr>
      <dsp:spPr>
        <a:xfrm>
          <a:off x="487811" y="323746"/>
          <a:ext cx="7745150" cy="64790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276"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a:latin typeface="Calibri" panose="020F0502020204030204" pitchFamily="34" charset="0"/>
              <a:cs typeface="Calibri" panose="020F0502020204030204" pitchFamily="34" charset="0"/>
            </a:rPr>
            <a:t>First Nation expresses interest in joining RLEMP to Indigenous Services Canada (ISC)</a:t>
          </a:r>
        </a:p>
      </dsp:txBody>
      <dsp:txXfrm>
        <a:off x="487811" y="323746"/>
        <a:ext cx="7745150" cy="647907"/>
      </dsp:txXfrm>
    </dsp:sp>
    <dsp:sp modelId="{05D9EA18-9C1F-4805-9F9A-D6821E236FEC}">
      <dsp:nvSpPr>
        <dsp:cNvPr id="0" name=""/>
        <dsp:cNvSpPr/>
      </dsp:nvSpPr>
      <dsp:spPr>
        <a:xfrm>
          <a:off x="80836" y="205608"/>
          <a:ext cx="809884" cy="809884"/>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6CDD00-96C8-4A10-A9EC-261BB12BCEEA}">
      <dsp:nvSpPr>
        <dsp:cNvPr id="0" name=""/>
        <dsp:cNvSpPr/>
      </dsp:nvSpPr>
      <dsp:spPr>
        <a:xfrm>
          <a:off x="952082" y="1295296"/>
          <a:ext cx="7280879" cy="64790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276"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a:latin typeface="Calibri" panose="020F0502020204030204" pitchFamily="34" charset="0"/>
              <a:cs typeface="Calibri" panose="020F0502020204030204" pitchFamily="34" charset="0"/>
            </a:rPr>
            <a:t>ISC reviews First Nation application against program guidelines and available funding</a:t>
          </a:r>
        </a:p>
      </dsp:txBody>
      <dsp:txXfrm>
        <a:off x="952082" y="1295296"/>
        <a:ext cx="7280879" cy="647907"/>
      </dsp:txXfrm>
    </dsp:sp>
    <dsp:sp modelId="{70CF2593-C88A-4D63-BFED-12D85BA6DFE7}">
      <dsp:nvSpPr>
        <dsp:cNvPr id="0" name=""/>
        <dsp:cNvSpPr/>
      </dsp:nvSpPr>
      <dsp:spPr>
        <a:xfrm>
          <a:off x="545107" y="1177158"/>
          <a:ext cx="809884" cy="809884"/>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2F2107-7B06-43C1-9433-44CE76892F26}">
      <dsp:nvSpPr>
        <dsp:cNvPr id="0" name=""/>
        <dsp:cNvSpPr/>
      </dsp:nvSpPr>
      <dsp:spPr>
        <a:xfrm>
          <a:off x="1094576" y="2266846"/>
          <a:ext cx="7138385" cy="64790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276"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a:latin typeface="Calibri" panose="020F0502020204030204" pitchFamily="34" charset="0"/>
              <a:cs typeface="Calibri" panose="020F0502020204030204" pitchFamily="34" charset="0"/>
            </a:rPr>
            <a:t>Once approved, the First Nation submits a Band Council Resolution to enter the Program</a:t>
          </a:r>
        </a:p>
      </dsp:txBody>
      <dsp:txXfrm>
        <a:off x="1094576" y="2266846"/>
        <a:ext cx="7138385" cy="647907"/>
      </dsp:txXfrm>
    </dsp:sp>
    <dsp:sp modelId="{0BB24B8E-6C18-4E63-819D-F3B65C165181}">
      <dsp:nvSpPr>
        <dsp:cNvPr id="0" name=""/>
        <dsp:cNvSpPr/>
      </dsp:nvSpPr>
      <dsp:spPr>
        <a:xfrm>
          <a:off x="687601" y="2148708"/>
          <a:ext cx="809884" cy="809884"/>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772F1A-3D07-49F5-837D-FE883A9F784F}">
      <dsp:nvSpPr>
        <dsp:cNvPr id="0" name=""/>
        <dsp:cNvSpPr/>
      </dsp:nvSpPr>
      <dsp:spPr>
        <a:xfrm>
          <a:off x="952082" y="3238396"/>
          <a:ext cx="7280879" cy="647907"/>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276"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Calibri"/>
              <a:cs typeface="Calibri"/>
            </a:rPr>
            <a:t>Training &amp; Development: Training a land manager through the Professional Lands Management Certification Program (PLCMP)</a:t>
          </a:r>
        </a:p>
      </dsp:txBody>
      <dsp:txXfrm>
        <a:off x="952082" y="3238396"/>
        <a:ext cx="7280879" cy="647907"/>
      </dsp:txXfrm>
    </dsp:sp>
    <dsp:sp modelId="{71B87BED-CE23-4A1C-94A3-88EB9638893B}">
      <dsp:nvSpPr>
        <dsp:cNvPr id="0" name=""/>
        <dsp:cNvSpPr/>
      </dsp:nvSpPr>
      <dsp:spPr>
        <a:xfrm>
          <a:off x="545107" y="3120258"/>
          <a:ext cx="809884" cy="809884"/>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D51CD7-6527-475A-AE06-B209875231D0}">
      <dsp:nvSpPr>
        <dsp:cNvPr id="0" name=""/>
        <dsp:cNvSpPr/>
      </dsp:nvSpPr>
      <dsp:spPr>
        <a:xfrm>
          <a:off x="487811" y="4209946"/>
          <a:ext cx="7745150" cy="647907"/>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276"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Calibri"/>
              <a:cs typeface="Calibri"/>
            </a:rPr>
            <a:t>First Nation is fully Operational once a land manager has been certified by the National Aboriginal Lands Managers Association (NALMA)</a:t>
          </a:r>
        </a:p>
      </dsp:txBody>
      <dsp:txXfrm>
        <a:off x="487811" y="4209946"/>
        <a:ext cx="7745150" cy="647907"/>
      </dsp:txXfrm>
    </dsp:sp>
    <dsp:sp modelId="{383609BA-014A-4090-9CF1-2AAC58737F62}">
      <dsp:nvSpPr>
        <dsp:cNvPr id="0" name=""/>
        <dsp:cNvSpPr/>
      </dsp:nvSpPr>
      <dsp:spPr>
        <a:xfrm>
          <a:off x="80836" y="4091808"/>
          <a:ext cx="809884" cy="809884"/>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hdr" sz="quarter"/>
          </p:nvPr>
        </p:nvSpPr>
        <p:spPr bwMode="auto">
          <a:xfrm>
            <a:off x="0"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190467" name="Rectangle 3"/>
          <p:cNvSpPr>
            <a:spLocks noGrp="1" noChangeArrowheads="1"/>
          </p:cNvSpPr>
          <p:nvPr>
            <p:ph type="dt" sz="quarter" idx="1"/>
          </p:nvPr>
        </p:nvSpPr>
        <p:spPr bwMode="auto">
          <a:xfrm>
            <a:off x="4141305"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algn="r" defTabSz="958387">
              <a:lnSpc>
                <a:spcPct val="100000"/>
              </a:lnSpc>
              <a:spcAft>
                <a:spcPct val="0"/>
              </a:spcAft>
              <a:defRPr sz="1200">
                <a:latin typeface="Arial" charset="0"/>
              </a:defRPr>
            </a:lvl1pPr>
          </a:lstStyle>
          <a:p>
            <a:pPr>
              <a:defRPr/>
            </a:pPr>
            <a:endParaRPr lang="en-CA"/>
          </a:p>
        </p:txBody>
      </p:sp>
      <p:sp>
        <p:nvSpPr>
          <p:cNvPr id="190468" name="Rectangle 4"/>
          <p:cNvSpPr>
            <a:spLocks noGrp="1" noChangeArrowheads="1"/>
          </p:cNvSpPr>
          <p:nvPr>
            <p:ph type="ftr" sz="quarter" idx="2"/>
          </p:nvPr>
        </p:nvSpPr>
        <p:spPr bwMode="auto">
          <a:xfrm>
            <a:off x="0"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190469" name="Rectangle 5"/>
          <p:cNvSpPr>
            <a:spLocks noGrp="1" noChangeArrowheads="1"/>
          </p:cNvSpPr>
          <p:nvPr>
            <p:ph type="sldNum" sz="quarter" idx="3"/>
          </p:nvPr>
        </p:nvSpPr>
        <p:spPr bwMode="auto">
          <a:xfrm>
            <a:off x="4141305"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algn="r" defTabSz="958387">
              <a:lnSpc>
                <a:spcPct val="100000"/>
              </a:lnSpc>
              <a:spcAft>
                <a:spcPct val="0"/>
              </a:spcAft>
              <a:defRPr sz="1200">
                <a:latin typeface="Arial" charset="0"/>
              </a:defRPr>
            </a:lvl1pPr>
          </a:lstStyle>
          <a:p>
            <a:pPr>
              <a:defRPr/>
            </a:pPr>
            <a:fld id="{2B19D8C8-5948-455E-A605-1EA89F85FCA0}" type="slidenum">
              <a:rPr lang="en-CA"/>
              <a:pPr>
                <a:defRPr/>
              </a:pPr>
              <a:t>‹#›</a:t>
            </a:fld>
            <a:endParaRPr lang="en-CA"/>
          </a:p>
        </p:txBody>
      </p:sp>
    </p:spTree>
    <p:extLst>
      <p:ext uri="{BB962C8B-B14F-4D97-AF65-F5344CB8AC3E}">
        <p14:creationId xmlns:p14="http://schemas.microsoft.com/office/powerpoint/2010/main" val="547254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3075" name="Rectangle 3"/>
          <p:cNvSpPr>
            <a:spLocks noGrp="1" noChangeArrowheads="1"/>
          </p:cNvSpPr>
          <p:nvPr>
            <p:ph type="dt" idx="1"/>
          </p:nvPr>
        </p:nvSpPr>
        <p:spPr bwMode="auto">
          <a:xfrm>
            <a:off x="4141305"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algn="r" defTabSz="958387">
              <a:lnSpc>
                <a:spcPct val="100000"/>
              </a:lnSpc>
              <a:spcAft>
                <a:spcPct val="0"/>
              </a:spcAft>
              <a:defRPr sz="1200">
                <a:latin typeface="Arial" charset="0"/>
              </a:defRPr>
            </a:lvl1pPr>
          </a:lstStyle>
          <a:p>
            <a:pPr>
              <a:defRPr/>
            </a:pPr>
            <a:endParaRPr lang="en-CA"/>
          </a:p>
        </p:txBody>
      </p:sp>
      <p:sp>
        <p:nvSpPr>
          <p:cNvPr id="5124"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32183" y="4561226"/>
            <a:ext cx="5850835" cy="4320213"/>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078" name="Rectangle 6"/>
          <p:cNvSpPr>
            <a:spLocks noGrp="1" noChangeArrowheads="1"/>
          </p:cNvSpPr>
          <p:nvPr>
            <p:ph type="ftr" sz="quarter" idx="4"/>
          </p:nvPr>
        </p:nvSpPr>
        <p:spPr bwMode="auto">
          <a:xfrm>
            <a:off x="0"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3079" name="Rectangle 7"/>
          <p:cNvSpPr>
            <a:spLocks noGrp="1" noChangeArrowheads="1"/>
          </p:cNvSpPr>
          <p:nvPr>
            <p:ph type="sldNum" sz="quarter" idx="5"/>
          </p:nvPr>
        </p:nvSpPr>
        <p:spPr bwMode="auto">
          <a:xfrm>
            <a:off x="4141305"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algn="r" defTabSz="958387">
              <a:lnSpc>
                <a:spcPct val="100000"/>
              </a:lnSpc>
              <a:spcAft>
                <a:spcPct val="0"/>
              </a:spcAft>
              <a:defRPr sz="1200">
                <a:latin typeface="Arial" charset="0"/>
              </a:defRPr>
            </a:lvl1pPr>
          </a:lstStyle>
          <a:p>
            <a:pPr>
              <a:defRPr/>
            </a:pPr>
            <a:fld id="{FE284EBD-CBB1-4A99-ABB1-E39FD7904359}" type="slidenum">
              <a:rPr lang="en-CA"/>
              <a:pPr>
                <a:defRPr/>
              </a:pPr>
              <a:t>‹#›</a:t>
            </a:fld>
            <a:endParaRPr lang="en-CA"/>
          </a:p>
        </p:txBody>
      </p:sp>
    </p:spTree>
    <p:extLst>
      <p:ext uri="{BB962C8B-B14F-4D97-AF65-F5344CB8AC3E}">
        <p14:creationId xmlns:p14="http://schemas.microsoft.com/office/powerpoint/2010/main" val="2162723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8246" eaLnBrk="0" hangingPunct="0">
              <a:defRPr>
                <a:solidFill>
                  <a:schemeClr val="tx1"/>
                </a:solidFill>
                <a:latin typeface="Verdana" pitchFamily="34" charset="0"/>
              </a:defRPr>
            </a:lvl1pPr>
            <a:lvl2pPr marL="770549" indent="-296365" defTabSz="958246" eaLnBrk="0" hangingPunct="0">
              <a:defRPr>
                <a:solidFill>
                  <a:schemeClr val="tx1"/>
                </a:solidFill>
                <a:latin typeface="Verdana" pitchFamily="34" charset="0"/>
              </a:defRPr>
            </a:lvl2pPr>
            <a:lvl3pPr marL="1185461" indent="-237093" defTabSz="958246" eaLnBrk="0" hangingPunct="0">
              <a:defRPr>
                <a:solidFill>
                  <a:schemeClr val="tx1"/>
                </a:solidFill>
                <a:latin typeface="Verdana" pitchFamily="34" charset="0"/>
              </a:defRPr>
            </a:lvl3pPr>
            <a:lvl4pPr marL="1659644" indent="-237093" defTabSz="958246" eaLnBrk="0" hangingPunct="0">
              <a:defRPr>
                <a:solidFill>
                  <a:schemeClr val="tx1"/>
                </a:solidFill>
                <a:latin typeface="Verdana" pitchFamily="34" charset="0"/>
              </a:defRPr>
            </a:lvl4pPr>
            <a:lvl5pPr marL="2133829" indent="-237093" defTabSz="958246" eaLnBrk="0" hangingPunct="0">
              <a:defRPr>
                <a:solidFill>
                  <a:schemeClr val="tx1"/>
                </a:solidFill>
                <a:latin typeface="Verdana" pitchFamily="34" charset="0"/>
              </a:defRPr>
            </a:lvl5pPr>
            <a:lvl6pPr marL="2608013" indent="-237093" defTabSz="958246" eaLnBrk="0" fontAlgn="base" hangingPunct="0">
              <a:lnSpc>
                <a:spcPct val="90000"/>
              </a:lnSpc>
              <a:spcBef>
                <a:spcPct val="0"/>
              </a:spcBef>
              <a:spcAft>
                <a:spcPct val="37000"/>
              </a:spcAft>
              <a:defRPr>
                <a:solidFill>
                  <a:schemeClr val="tx1"/>
                </a:solidFill>
                <a:latin typeface="Verdana" pitchFamily="34" charset="0"/>
              </a:defRPr>
            </a:lvl6pPr>
            <a:lvl7pPr marL="3082196" indent="-237093" defTabSz="958246" eaLnBrk="0" fontAlgn="base" hangingPunct="0">
              <a:lnSpc>
                <a:spcPct val="90000"/>
              </a:lnSpc>
              <a:spcBef>
                <a:spcPct val="0"/>
              </a:spcBef>
              <a:spcAft>
                <a:spcPct val="37000"/>
              </a:spcAft>
              <a:defRPr>
                <a:solidFill>
                  <a:schemeClr val="tx1"/>
                </a:solidFill>
                <a:latin typeface="Verdana" pitchFamily="34" charset="0"/>
              </a:defRPr>
            </a:lvl7pPr>
            <a:lvl8pPr marL="3556381" indent="-237093" defTabSz="958246" eaLnBrk="0" fontAlgn="base" hangingPunct="0">
              <a:lnSpc>
                <a:spcPct val="90000"/>
              </a:lnSpc>
              <a:spcBef>
                <a:spcPct val="0"/>
              </a:spcBef>
              <a:spcAft>
                <a:spcPct val="37000"/>
              </a:spcAft>
              <a:defRPr>
                <a:solidFill>
                  <a:schemeClr val="tx1"/>
                </a:solidFill>
                <a:latin typeface="Verdana" pitchFamily="34" charset="0"/>
              </a:defRPr>
            </a:lvl8pPr>
            <a:lvl9pPr marL="4030564" indent="-237093" defTabSz="958246" eaLnBrk="0" fontAlgn="base" hangingPunct="0">
              <a:lnSpc>
                <a:spcPct val="90000"/>
              </a:lnSpc>
              <a:spcBef>
                <a:spcPct val="0"/>
              </a:spcBef>
              <a:spcAft>
                <a:spcPct val="37000"/>
              </a:spcAft>
              <a:defRPr>
                <a:solidFill>
                  <a:schemeClr val="tx1"/>
                </a:solidFill>
                <a:latin typeface="Verdana" pitchFamily="34" charset="0"/>
              </a:defRPr>
            </a:lvl9pPr>
          </a:lstStyle>
          <a:p>
            <a:pPr eaLnBrk="1" hangingPunct="1"/>
            <a:fld id="{124F3551-6772-4ED3-AD12-7448C81BF950}" type="slidenum">
              <a:rPr lang="en-CA" altLang="en-US" smtClean="0">
                <a:latin typeface="Arial" charset="0"/>
              </a:rPr>
              <a:pPr eaLnBrk="1" hangingPunct="1"/>
              <a:t>1</a:t>
            </a:fld>
            <a:endParaRPr lang="en-CA" altLang="en-US">
              <a:latin typeface="Arial"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4142962" y="9119173"/>
            <a:ext cx="3170583" cy="480388"/>
          </a:xfrm>
          <a:prstGeom prst="rect">
            <a:avLst/>
          </a:prstGeom>
        </p:spPr>
        <p:txBody>
          <a:bodyPr/>
          <a:lstStyle/>
          <a:p>
            <a:pPr>
              <a:defRPr/>
            </a:pPr>
            <a:fld id="{FE284EBD-CBB1-4A99-ABB1-E39FD7904359}" type="slidenum">
              <a:rPr lang="en-CA" smtClean="0"/>
              <a:pPr>
                <a:defRPr/>
              </a:pPr>
              <a:t>4</a:t>
            </a:fld>
            <a:endParaRPr lang="en-CA"/>
          </a:p>
        </p:txBody>
      </p:sp>
    </p:spTree>
    <p:extLst>
      <p:ext uri="{BB962C8B-B14F-4D97-AF65-F5344CB8AC3E}">
        <p14:creationId xmlns:p14="http://schemas.microsoft.com/office/powerpoint/2010/main" val="3136614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4142962" y="9119173"/>
            <a:ext cx="3170583" cy="480388"/>
          </a:xfrm>
          <a:prstGeom prst="rect">
            <a:avLst/>
          </a:prstGeom>
        </p:spPr>
        <p:txBody>
          <a:bodyPr/>
          <a:lstStyle/>
          <a:p>
            <a:pPr marL="0" marR="0" lvl="0" indent="0" algn="r" defTabSz="958387" rtl="0" eaLnBrk="1" fontAlgn="base" latinLnBrk="0" hangingPunct="1">
              <a:lnSpc>
                <a:spcPct val="100000"/>
              </a:lnSpc>
              <a:spcBef>
                <a:spcPct val="0"/>
              </a:spcBef>
              <a:spcAft>
                <a:spcPct val="0"/>
              </a:spcAft>
              <a:buClrTx/>
              <a:buSzTx/>
              <a:buFontTx/>
              <a:buNone/>
              <a:tabLst/>
              <a:defRPr/>
            </a:pPr>
            <a:fld id="{FE284EBD-CBB1-4A99-ABB1-E39FD7904359}" type="slidenum">
              <a:rPr kumimoji="0" lang="en-CA"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58387" rtl="0" eaLnBrk="1" fontAlgn="base" latinLnBrk="0" hangingPunct="1">
                <a:lnSpc>
                  <a:spcPct val="100000"/>
                </a:lnSpc>
                <a:spcBef>
                  <a:spcPct val="0"/>
                </a:spcBef>
                <a:spcAft>
                  <a:spcPct val="0"/>
                </a:spcAft>
                <a:buClrTx/>
                <a:buSzTx/>
                <a:buFontTx/>
                <a:buNone/>
                <a:tabLst/>
                <a:defRPr/>
              </a:pPr>
              <a:t>5</a:t>
            </a:fld>
            <a:endParaRPr kumimoji="0" lang="en-CA"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099504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4142962" y="9119173"/>
            <a:ext cx="3170583" cy="480388"/>
          </a:xfrm>
          <a:prstGeom prst="rect">
            <a:avLst/>
          </a:prstGeom>
        </p:spPr>
        <p:txBody>
          <a:bodyPr/>
          <a:lstStyle/>
          <a:p>
            <a:pPr>
              <a:defRPr/>
            </a:pPr>
            <a:fld id="{FE284EBD-CBB1-4A99-ABB1-E39FD7904359}" type="slidenum">
              <a:rPr lang="en-CA" smtClean="0"/>
              <a:pPr>
                <a:defRPr/>
              </a:pPr>
              <a:t>7</a:t>
            </a:fld>
            <a:endParaRPr lang="en-CA"/>
          </a:p>
        </p:txBody>
      </p:sp>
    </p:spTree>
    <p:extLst>
      <p:ext uri="{BB962C8B-B14F-4D97-AF65-F5344CB8AC3E}">
        <p14:creationId xmlns:p14="http://schemas.microsoft.com/office/powerpoint/2010/main" val="23444609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descr="C:\Users\girouxa\Desktop\PPT_Templates\PPT_Templates\PNG_JPG_for_template\ENG\ISC_Branding_PPT_standard_10x7.5_ENG_FINAL_8.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762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093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8300" y="1308101"/>
            <a:ext cx="3822700" cy="478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07408" y="1308101"/>
            <a:ext cx="3822192" cy="47878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881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5059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283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685800"/>
            <a:ext cx="473075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057400"/>
            <a:ext cx="3008313" cy="3962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233899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728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0763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838200"/>
            <a:ext cx="784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GB" dirty="0"/>
              <a:t>Insert section title</a:t>
            </a:r>
          </a:p>
        </p:txBody>
      </p:sp>
      <p:sp>
        <p:nvSpPr>
          <p:cNvPr id="1027" name="Rectangle 3"/>
          <p:cNvSpPr>
            <a:spLocks noGrp="1" noChangeArrowheads="1"/>
          </p:cNvSpPr>
          <p:nvPr>
            <p:ph type="body" idx="1"/>
          </p:nvPr>
        </p:nvSpPr>
        <p:spPr bwMode="auto">
          <a:xfrm>
            <a:off x="368300" y="1308101"/>
            <a:ext cx="7861300" cy="478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GB" dirty="0"/>
              <a:t>Click to edit master text styles</a:t>
            </a:r>
          </a:p>
          <a:p>
            <a:pPr lvl="1"/>
            <a:r>
              <a:rPr lang="en-CA" altLang="en-GB" dirty="0"/>
              <a:t>Second level</a:t>
            </a:r>
          </a:p>
          <a:p>
            <a:pPr lvl="2"/>
            <a:r>
              <a:rPr lang="en-CA" altLang="en-GB" dirty="0"/>
              <a:t>Third level</a:t>
            </a:r>
          </a:p>
          <a:p>
            <a:pPr lvl="3"/>
            <a:r>
              <a:rPr lang="en-CA" altLang="en-GB" dirty="0"/>
              <a:t>Fourth level</a:t>
            </a:r>
          </a:p>
        </p:txBody>
      </p:sp>
      <p:pic>
        <p:nvPicPr>
          <p:cNvPr id="7" name="Picture 6" descr="ISC_Branding_PPT_standard_10x7.5_ENG_int.jp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36878" y="6194374"/>
            <a:ext cx="1761744" cy="359664"/>
          </a:xfrm>
          <a:prstGeom prst="rect">
            <a:avLst/>
          </a:prstGeom>
        </p:spPr>
      </p:pic>
      <p:sp>
        <p:nvSpPr>
          <p:cNvPr id="9" name="TextBox 8"/>
          <p:cNvSpPr txBox="1"/>
          <p:nvPr userDrawn="1"/>
        </p:nvSpPr>
        <p:spPr>
          <a:xfrm>
            <a:off x="33967" y="6238718"/>
            <a:ext cx="861125" cy="276999"/>
          </a:xfrm>
          <a:prstGeom prst="rect">
            <a:avLst/>
          </a:prstGeom>
          <a:noFill/>
        </p:spPr>
        <p:txBody>
          <a:bodyPr wrap="square" rtlCol="0">
            <a:spAutoFit/>
          </a:bodyPr>
          <a:lstStyle/>
          <a:p>
            <a:pPr algn="ctr"/>
            <a:fld id="{42816EBD-076B-0740-B037-2845E45D885E}" type="slidenum">
              <a:rPr lang="en-US" sz="1200" b="0" i="0" baseline="0" smtClean="0">
                <a:solidFill>
                  <a:schemeClr val="tx1">
                    <a:lumMod val="85000"/>
                    <a:lumOff val="15000"/>
                  </a:schemeClr>
                </a:solidFill>
                <a:latin typeface="Arial"/>
              </a:rPr>
              <a:pPr algn="ctr"/>
              <a:t>‹#›</a:t>
            </a:fld>
            <a:endParaRPr lang="en-US" sz="1200" b="0" i="0" baseline="0" dirty="0">
              <a:solidFill>
                <a:schemeClr val="tx1">
                  <a:lumMod val="85000"/>
                  <a:lumOff val="15000"/>
                </a:schemeClr>
              </a:solidFill>
              <a:latin typeface="Arial"/>
            </a:endParaRPr>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6" r:id="rId3"/>
    <p:sldLayoutId id="2147483679" r:id="rId4"/>
    <p:sldLayoutId id="2147483685" r:id="rId5"/>
    <p:sldLayoutId id="2147483680" r:id="rId6"/>
    <p:sldLayoutId id="2147483681" r:id="rId7"/>
  </p:sldLayoutIdLst>
  <p:hf hdr="0" ftr="0" dt="0"/>
  <p:txStyles>
    <p:titleStyle>
      <a:lvl1pPr algn="l" rtl="0" eaLnBrk="0" fontAlgn="base" hangingPunct="0">
        <a:lnSpc>
          <a:spcPts val="2400"/>
        </a:lnSpc>
        <a:spcBef>
          <a:spcPct val="0"/>
        </a:spcBef>
        <a:spcAft>
          <a:spcPct val="0"/>
        </a:spcAft>
        <a:defRPr sz="2400" b="1" baseline="0">
          <a:solidFill>
            <a:srgbClr val="000000"/>
          </a:solidFill>
          <a:latin typeface="+mj-lt"/>
          <a:ea typeface="+mj-ea"/>
          <a:cs typeface="+mj-cs"/>
        </a:defRPr>
      </a:lvl1pPr>
      <a:lvl2pPr algn="l" rtl="0" eaLnBrk="0" fontAlgn="base" hangingPunct="0">
        <a:lnSpc>
          <a:spcPts val="2400"/>
        </a:lnSpc>
        <a:spcBef>
          <a:spcPct val="0"/>
        </a:spcBef>
        <a:spcAft>
          <a:spcPct val="0"/>
        </a:spcAft>
        <a:defRPr sz="2400" b="1">
          <a:solidFill>
            <a:srgbClr val="000000"/>
          </a:solidFill>
          <a:latin typeface="Arial" charset="0"/>
        </a:defRPr>
      </a:lvl2pPr>
      <a:lvl3pPr algn="l" rtl="0" eaLnBrk="0" fontAlgn="base" hangingPunct="0">
        <a:lnSpc>
          <a:spcPts val="2400"/>
        </a:lnSpc>
        <a:spcBef>
          <a:spcPct val="0"/>
        </a:spcBef>
        <a:spcAft>
          <a:spcPct val="0"/>
        </a:spcAft>
        <a:defRPr sz="2400" b="1">
          <a:solidFill>
            <a:srgbClr val="000000"/>
          </a:solidFill>
          <a:latin typeface="Arial" charset="0"/>
        </a:defRPr>
      </a:lvl3pPr>
      <a:lvl4pPr algn="l" rtl="0" eaLnBrk="0" fontAlgn="base" hangingPunct="0">
        <a:lnSpc>
          <a:spcPts val="2400"/>
        </a:lnSpc>
        <a:spcBef>
          <a:spcPct val="0"/>
        </a:spcBef>
        <a:spcAft>
          <a:spcPct val="0"/>
        </a:spcAft>
        <a:defRPr sz="2400" b="1">
          <a:solidFill>
            <a:srgbClr val="000000"/>
          </a:solidFill>
          <a:latin typeface="Arial" charset="0"/>
        </a:defRPr>
      </a:lvl4pPr>
      <a:lvl5pPr algn="l" rtl="0" eaLnBrk="0" fontAlgn="base" hangingPunct="0">
        <a:lnSpc>
          <a:spcPts val="2400"/>
        </a:lnSpc>
        <a:spcBef>
          <a:spcPct val="0"/>
        </a:spcBef>
        <a:spcAft>
          <a:spcPct val="0"/>
        </a:spcAft>
        <a:defRPr sz="2400" b="1">
          <a:solidFill>
            <a:srgbClr val="000000"/>
          </a:solidFill>
          <a:latin typeface="Arial" charset="0"/>
        </a:defRPr>
      </a:lvl5pPr>
      <a:lvl6pPr marL="457200" algn="l" rtl="0" fontAlgn="base">
        <a:lnSpc>
          <a:spcPts val="2400"/>
        </a:lnSpc>
        <a:spcBef>
          <a:spcPct val="0"/>
        </a:spcBef>
        <a:spcAft>
          <a:spcPct val="0"/>
        </a:spcAft>
        <a:defRPr sz="2400" b="1">
          <a:solidFill>
            <a:srgbClr val="000000"/>
          </a:solidFill>
          <a:latin typeface="Arial" charset="0"/>
        </a:defRPr>
      </a:lvl6pPr>
      <a:lvl7pPr marL="914400" algn="l" rtl="0" fontAlgn="base">
        <a:lnSpc>
          <a:spcPts val="2400"/>
        </a:lnSpc>
        <a:spcBef>
          <a:spcPct val="0"/>
        </a:spcBef>
        <a:spcAft>
          <a:spcPct val="0"/>
        </a:spcAft>
        <a:defRPr sz="2400" b="1">
          <a:solidFill>
            <a:srgbClr val="000000"/>
          </a:solidFill>
          <a:latin typeface="Arial" charset="0"/>
        </a:defRPr>
      </a:lvl7pPr>
      <a:lvl8pPr marL="1371600" algn="l" rtl="0" fontAlgn="base">
        <a:lnSpc>
          <a:spcPts val="2400"/>
        </a:lnSpc>
        <a:spcBef>
          <a:spcPct val="0"/>
        </a:spcBef>
        <a:spcAft>
          <a:spcPct val="0"/>
        </a:spcAft>
        <a:defRPr sz="2400" b="1">
          <a:solidFill>
            <a:srgbClr val="000000"/>
          </a:solidFill>
          <a:latin typeface="Arial" charset="0"/>
        </a:defRPr>
      </a:lvl8pPr>
      <a:lvl9pPr marL="1828800" algn="l" rtl="0" fontAlgn="base">
        <a:lnSpc>
          <a:spcPts val="2400"/>
        </a:lnSpc>
        <a:spcBef>
          <a:spcPct val="0"/>
        </a:spcBef>
        <a:spcAft>
          <a:spcPct val="0"/>
        </a:spcAft>
        <a:defRPr sz="2400" b="1">
          <a:solidFill>
            <a:srgbClr val="000000"/>
          </a:solidFill>
          <a:latin typeface="Arial" charset="0"/>
        </a:defRPr>
      </a:lvl9pPr>
    </p:titleStyle>
    <p:bodyStyle>
      <a:lvl1pPr marL="190500" indent="-190500" algn="l" rtl="0" eaLnBrk="0" fontAlgn="base" hangingPunct="0">
        <a:spcBef>
          <a:spcPct val="0"/>
        </a:spcBef>
        <a:spcAft>
          <a:spcPct val="37000"/>
        </a:spcAft>
        <a:buChar char="•"/>
        <a:tabLst>
          <a:tab pos="5715000" algn="l"/>
        </a:tabLst>
        <a:defRPr>
          <a:solidFill>
            <a:srgbClr val="000000"/>
          </a:solidFill>
          <a:latin typeface="+mn-lt"/>
          <a:ea typeface="+mn-ea"/>
          <a:cs typeface="+mn-cs"/>
        </a:defRPr>
      </a:lvl1pPr>
      <a:lvl2pPr marL="382588" indent="-190500" algn="l" rtl="0" eaLnBrk="0" fontAlgn="base" hangingPunct="0">
        <a:spcBef>
          <a:spcPct val="0"/>
        </a:spcBef>
        <a:spcAft>
          <a:spcPct val="35000"/>
        </a:spcAft>
        <a:buChar char="–"/>
        <a:tabLst>
          <a:tab pos="5715000" algn="l"/>
        </a:tabLst>
        <a:defRPr sz="1600">
          <a:solidFill>
            <a:srgbClr val="000000"/>
          </a:solidFill>
          <a:latin typeface="+mn-lt"/>
        </a:defRPr>
      </a:lvl2pPr>
      <a:lvl3pPr marL="574675" indent="-190500" algn="l" rtl="0" eaLnBrk="0" fontAlgn="base" hangingPunct="0">
        <a:spcBef>
          <a:spcPct val="0"/>
        </a:spcBef>
        <a:spcAft>
          <a:spcPct val="35000"/>
        </a:spcAft>
        <a:buChar char="–"/>
        <a:tabLst>
          <a:tab pos="5715000" algn="l"/>
        </a:tabLst>
        <a:defRPr sz="1400">
          <a:solidFill>
            <a:srgbClr val="000000"/>
          </a:solidFill>
          <a:latin typeface="+mn-lt"/>
        </a:defRPr>
      </a:lvl3pPr>
      <a:lvl4pPr marL="771525" indent="-195263" algn="l" rtl="0" eaLnBrk="0" fontAlgn="base" hangingPunct="0">
        <a:spcBef>
          <a:spcPct val="0"/>
        </a:spcBef>
        <a:spcAft>
          <a:spcPct val="35000"/>
        </a:spcAft>
        <a:buChar char="–"/>
        <a:tabLst>
          <a:tab pos="5715000" algn="l"/>
        </a:tabLst>
        <a:defRPr sz="1200">
          <a:solidFill>
            <a:srgbClr val="000000"/>
          </a:solidFill>
          <a:latin typeface="+mn-lt"/>
        </a:defRPr>
      </a:lvl4pPr>
      <a:lvl5pPr marL="960438" indent="-187325" algn="l" rtl="0" eaLnBrk="0" fontAlgn="base" hangingPunct="0">
        <a:lnSpc>
          <a:spcPts val="1600"/>
        </a:lnSpc>
        <a:spcBef>
          <a:spcPct val="0"/>
        </a:spcBef>
        <a:spcAft>
          <a:spcPct val="0"/>
        </a:spcAft>
        <a:buChar char="–"/>
        <a:tabLst>
          <a:tab pos="5715000" algn="l"/>
        </a:tabLst>
        <a:defRPr sz="1200">
          <a:solidFill>
            <a:schemeClr val="tx1"/>
          </a:solidFill>
          <a:latin typeface="Verdana" pitchFamily="34" charset="0"/>
        </a:defRPr>
      </a:lvl5pPr>
      <a:lvl6pPr marL="14176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6pPr>
      <a:lvl7pPr marL="18748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7pPr>
      <a:lvl8pPr marL="23320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8pPr>
      <a:lvl9pPr marL="27892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rlemp@sac-isc.gc.ca" TargetMode="External"/><Relationship Id="rId2" Type="http://schemas.openxmlformats.org/officeDocument/2006/relationships/hyperlink" Target="https://www.sac-isc.gc.ca/eng/1394718212831/161127532437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subTitle" idx="4294967295"/>
          </p:nvPr>
        </p:nvSpPr>
        <p:spPr>
          <a:xfrm>
            <a:off x="457200" y="3200400"/>
            <a:ext cx="3505200" cy="442823"/>
          </a:xfrm>
          <a:noFill/>
        </p:spPr>
        <p:txBody>
          <a:bodyPr anchor="t"/>
          <a:lstStyle/>
          <a:p>
            <a:pPr marL="0" indent="0">
              <a:spcBef>
                <a:spcPts val="0"/>
              </a:spcBef>
              <a:buNone/>
              <a:defRPr sz="3000" b="1">
                <a:latin typeface="Calibri"/>
                <a:ea typeface="Calibri"/>
                <a:cs typeface="Calibri"/>
                <a:sym typeface="Calibri"/>
              </a:defRPr>
            </a:pPr>
            <a:r>
              <a:rPr lang="en-US" sz="1600" dirty="0">
                <a:latin typeface="+mj-lt"/>
              </a:rPr>
              <a:t>January 2025</a:t>
            </a:r>
          </a:p>
        </p:txBody>
      </p:sp>
      <p:sp>
        <p:nvSpPr>
          <p:cNvPr id="2" name="TextBox 1"/>
          <p:cNvSpPr txBox="1"/>
          <p:nvPr/>
        </p:nvSpPr>
        <p:spPr>
          <a:xfrm>
            <a:off x="381000" y="1695450"/>
            <a:ext cx="4191000" cy="1255728"/>
          </a:xfrm>
          <a:prstGeom prst="rect">
            <a:avLst/>
          </a:prstGeom>
          <a:noFill/>
        </p:spPr>
        <p:txBody>
          <a:bodyPr wrap="square" rtlCol="0">
            <a:spAutoFit/>
          </a:bodyPr>
          <a:lstStyle/>
          <a:p>
            <a:pPr marL="0" indent="0">
              <a:spcBef>
                <a:spcPts val="0"/>
              </a:spcBef>
              <a:buSzTx/>
              <a:buNone/>
              <a:tabLst>
                <a:tab pos="5715000" algn="l"/>
              </a:tabLst>
              <a:defRPr sz="3000" b="1">
                <a:latin typeface="Calibri"/>
                <a:ea typeface="Calibri"/>
                <a:cs typeface="Calibri"/>
                <a:sym typeface="Calibri"/>
              </a:defRPr>
            </a:pPr>
            <a:r>
              <a:rPr lang="en-US" sz="2800" dirty="0">
                <a:solidFill>
                  <a:srgbClr val="000000"/>
                </a:solidFill>
              </a:rPr>
              <a:t>Reserve Land and Environment Management Program (RLEMP) 101</a:t>
            </a:r>
          </a:p>
        </p:txBody>
      </p:sp>
    </p:spTree>
    <p:extLst>
      <p:ext uri="{BB962C8B-B14F-4D97-AF65-F5344CB8AC3E}">
        <p14:creationId xmlns:p14="http://schemas.microsoft.com/office/powerpoint/2010/main" val="2897134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a:t>What is RLEMP?</a:t>
            </a:r>
          </a:p>
        </p:txBody>
      </p:sp>
      <p:sp>
        <p:nvSpPr>
          <p:cNvPr id="3" name="Text Placeholder 2"/>
          <p:cNvSpPr>
            <a:spLocks noGrp="1"/>
          </p:cNvSpPr>
          <p:nvPr>
            <p:ph type="body" idx="1"/>
          </p:nvPr>
        </p:nvSpPr>
        <p:spPr>
          <a:xfrm>
            <a:off x="1600200" y="1308101"/>
            <a:ext cx="6629400" cy="4787900"/>
          </a:xfrm>
        </p:spPr>
        <p:txBody>
          <a:bodyPr>
            <a:normAutofit/>
          </a:bodyPr>
          <a:lstStyle/>
          <a:p>
            <a:pPr marL="0" indent="0">
              <a:buNone/>
            </a:pPr>
            <a:r>
              <a:rPr lang="en-US" sz="1600" dirty="0"/>
              <a:t>The Reserve Land and Environment Management Program (RLEMP) is an ISC land management capacity building program created in 2005. It provides funding to First Nations to </a:t>
            </a:r>
            <a:r>
              <a:rPr lang="en-US" sz="1600" b="1" dirty="0"/>
              <a:t>build capacity</a:t>
            </a:r>
            <a:r>
              <a:rPr lang="en-US" sz="1600" dirty="0"/>
              <a:t> and to offset the costs of managing land, natural resources and the environment on reserve lands under the </a:t>
            </a:r>
            <a:r>
              <a:rPr lang="en-US" sz="1600" i="1" dirty="0"/>
              <a:t>Indian Act</a:t>
            </a:r>
            <a:r>
              <a:rPr lang="en-US" sz="1600" dirty="0"/>
              <a:t>.</a:t>
            </a:r>
          </a:p>
          <a:p>
            <a:pPr marL="0" indent="0">
              <a:buNone/>
            </a:pPr>
            <a:endParaRPr lang="en-US" sz="1600" strike="sngStrike" dirty="0"/>
          </a:p>
          <a:p>
            <a:pPr marL="0" indent="0">
              <a:buNone/>
            </a:pPr>
            <a:r>
              <a:rPr lang="en-US" sz="1600" dirty="0"/>
              <a:t>Through RLEMP, a First Nation trains a land manager through the Professional Lands Management Certification Program (PLMCP). This supports First Nation land managers in developing the</a:t>
            </a:r>
            <a:r>
              <a:rPr lang="en-US" sz="1600" b="1" dirty="0"/>
              <a:t> skills and knowledge</a:t>
            </a:r>
            <a:r>
              <a:rPr lang="en-US" sz="1600" dirty="0"/>
              <a:t> required to perform highly technical land management functions.</a:t>
            </a:r>
          </a:p>
          <a:p>
            <a:pPr marL="0" indent="0">
              <a:buNone/>
            </a:pPr>
            <a:endParaRPr lang="en-US" sz="1600" dirty="0"/>
          </a:p>
          <a:p>
            <a:pPr marL="0" indent="0">
              <a:buNone/>
            </a:pPr>
            <a:r>
              <a:rPr lang="en-US" sz="1600" dirty="0"/>
              <a:t>RLEMP First Nations take on land management responsibilities, with support from ISC, and can prepare for further steps towards </a:t>
            </a:r>
            <a:r>
              <a:rPr lang="en-US" sz="1600" b="1" dirty="0"/>
              <a:t>service transfer</a:t>
            </a:r>
            <a:r>
              <a:rPr lang="en-US" sz="1600" dirty="0"/>
              <a:t> as they choose, such as through the Framework Agreement on First Nation Land Management (FAFNLM).</a:t>
            </a:r>
          </a:p>
          <a:p>
            <a:pPr marL="0" indent="0">
              <a:buNone/>
            </a:pPr>
            <a:endParaRPr lang="en-US" sz="1600" b="1" dirty="0"/>
          </a:p>
        </p:txBody>
      </p:sp>
      <p:pic>
        <p:nvPicPr>
          <p:cNvPr id="9" name="Graphic 8" descr="Bonsai outline">
            <a:extLst>
              <a:ext uri="{FF2B5EF4-FFF2-40B4-BE49-F238E27FC236}">
                <a16:creationId xmlns:a16="http://schemas.microsoft.com/office/drawing/2014/main" id="{E6B8ED62-C647-EEE4-6BB6-2195C98760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4800" y="1295400"/>
            <a:ext cx="1219200" cy="1219200"/>
          </a:xfrm>
          <a:prstGeom prst="rect">
            <a:avLst/>
          </a:prstGeom>
        </p:spPr>
      </p:pic>
      <p:pic>
        <p:nvPicPr>
          <p:cNvPr id="11" name="Graphic 10" descr="Classroom outline">
            <a:extLst>
              <a:ext uri="{FF2B5EF4-FFF2-40B4-BE49-F238E27FC236}">
                <a16:creationId xmlns:a16="http://schemas.microsoft.com/office/drawing/2014/main" id="{839A9882-668C-50A8-7B58-1A70DDC75F4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2245" y="2971800"/>
            <a:ext cx="1095555" cy="1095555"/>
          </a:xfrm>
          <a:prstGeom prst="rect">
            <a:avLst/>
          </a:prstGeom>
        </p:spPr>
      </p:pic>
      <p:pic>
        <p:nvPicPr>
          <p:cNvPr id="15" name="Graphic 14" descr="Group brainstorm outline">
            <a:extLst>
              <a:ext uri="{FF2B5EF4-FFF2-40B4-BE49-F238E27FC236}">
                <a16:creationId xmlns:a16="http://schemas.microsoft.com/office/drawing/2014/main" id="{8C53CAD3-C875-AED0-61A7-934594E358E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57200" y="4343400"/>
            <a:ext cx="1036488" cy="1036488"/>
          </a:xfrm>
          <a:prstGeom prst="rect">
            <a:avLst/>
          </a:prstGeom>
        </p:spPr>
      </p:pic>
    </p:spTree>
    <p:extLst>
      <p:ext uri="{BB962C8B-B14F-4D97-AF65-F5344CB8AC3E}">
        <p14:creationId xmlns:p14="http://schemas.microsoft.com/office/powerpoint/2010/main" val="43808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848600" cy="304800"/>
          </a:xfrm>
        </p:spPr>
        <p:txBody>
          <a:bodyPr/>
          <a:lstStyle/>
          <a:p>
            <a:r>
              <a:rPr lang="en-US" dirty="0"/>
              <a:t>Levels of Responsibility in RLEMP</a:t>
            </a:r>
          </a:p>
        </p:txBody>
      </p:sp>
      <p:sp>
        <p:nvSpPr>
          <p:cNvPr id="5" name="Content Placeholder 2"/>
          <p:cNvSpPr txBox="1">
            <a:spLocks/>
          </p:cNvSpPr>
          <p:nvPr/>
        </p:nvSpPr>
        <p:spPr>
          <a:xfrm>
            <a:off x="457200" y="1295401"/>
            <a:ext cx="8229600" cy="6096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Autofit/>
          </a:bodyPr>
          <a:lstStyle>
            <a:lvl1pPr marL="190500" marR="0" indent="-190500"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1pPr>
            <a:lvl2pPr marL="406400" marR="0" indent="-214312"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2pPr>
            <a:lvl3pPr marL="629103" marR="0" indent="-244928"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3pPr>
            <a:lvl4pPr marL="869156" marR="0" indent="-292894"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4pPr>
            <a:lvl5pPr marL="1054100" marR="0" indent="-280987"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5pPr>
            <a:lvl6pPr marL="1511300" marR="0" indent="-280987"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6pPr>
            <a:lvl7pPr marL="1968500" marR="0" indent="-280987"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7pPr>
            <a:lvl8pPr marL="2425700" marR="0" indent="-280987"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8pPr>
            <a:lvl9pPr marL="2882900" marR="0" indent="-280987"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9pPr>
          </a:lstStyle>
          <a:p>
            <a:pPr marL="0" indent="0" hangingPunct="1">
              <a:spcBef>
                <a:spcPts val="0"/>
              </a:spcBef>
              <a:buFontTx/>
              <a:buNone/>
            </a:pPr>
            <a:r>
              <a:rPr lang="en-US" sz="1500" dirty="0">
                <a:latin typeface="Arial" panose="020B0604020202020204" pitchFamily="34" charset="0"/>
                <a:cs typeface="Arial" panose="020B0604020202020204" pitchFamily="34" charset="0"/>
              </a:rPr>
              <a:t>The program is structured into three progressive levels of responsibility that build capacity as communities assume greater responsibility in managing land activities:</a:t>
            </a:r>
          </a:p>
          <a:p>
            <a:pPr marL="0" indent="0" hangingPunct="1">
              <a:spcBef>
                <a:spcPts val="0"/>
              </a:spcBef>
              <a:buFontTx/>
              <a:buNone/>
            </a:pPr>
            <a:endParaRPr lang="en-US" sz="1500" dirty="0">
              <a:latin typeface="Arial" panose="020B0604020202020204" pitchFamily="34" charset="0"/>
              <a:cs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2670960034"/>
              </p:ext>
            </p:extLst>
          </p:nvPr>
        </p:nvGraphicFramePr>
        <p:xfrm>
          <a:off x="266700" y="1905001"/>
          <a:ext cx="8610600" cy="3962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6843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416" y="492265"/>
            <a:ext cx="7848600" cy="304800"/>
          </a:xfrm>
        </p:spPr>
        <p:txBody>
          <a:bodyPr/>
          <a:lstStyle/>
          <a:p>
            <a:r>
              <a:rPr lang="en-US" sz="2000" dirty="0"/>
              <a:t>Current State of the Program</a:t>
            </a:r>
          </a:p>
        </p:txBody>
      </p:sp>
      <p:sp>
        <p:nvSpPr>
          <p:cNvPr id="5" name="Content Placeholder 2">
            <a:extLst>
              <a:ext uri="{FF2B5EF4-FFF2-40B4-BE49-F238E27FC236}">
                <a16:creationId xmlns:a16="http://schemas.microsoft.com/office/drawing/2014/main" id="{5BAF8721-5FE6-2985-3776-AE7349A8052F}"/>
              </a:ext>
            </a:extLst>
          </p:cNvPr>
          <p:cNvSpPr>
            <a:spLocks noGrp="1"/>
          </p:cNvSpPr>
          <p:nvPr>
            <p:ph idx="1"/>
          </p:nvPr>
        </p:nvSpPr>
        <p:spPr>
          <a:xfrm>
            <a:off x="335246" y="1163549"/>
            <a:ext cx="8242300" cy="5031310"/>
          </a:xfrm>
          <a:ln w="19050">
            <a:solidFill>
              <a:schemeClr val="tx1"/>
            </a:solidFill>
          </a:ln>
        </p:spPr>
        <p:txBody>
          <a:bodyPr/>
          <a:lstStyle/>
          <a:p>
            <a:pPr marL="384048" indent="-192024">
              <a:buFont typeface="Courier New" pitchFamily="49" charset="0"/>
              <a:buChar char="o"/>
              <a:defRPr/>
            </a:pPr>
            <a:endParaRPr lang="en-CA" sz="1400" b="1" dirty="0"/>
          </a:p>
          <a:p>
            <a:pPr marL="0" indent="0">
              <a:buFontTx/>
              <a:buNone/>
              <a:defRPr/>
            </a:pPr>
            <a:endParaRPr lang="en-CA" sz="700" dirty="0"/>
          </a:p>
          <a:p>
            <a:pPr marL="0" indent="0">
              <a:buFontTx/>
              <a:buNone/>
              <a:defRPr/>
            </a:pPr>
            <a:endParaRPr lang="en-CA" sz="700" dirty="0"/>
          </a:p>
          <a:p>
            <a:pPr marL="0" indent="0">
              <a:buFontTx/>
              <a:buNone/>
              <a:defRPr/>
            </a:pPr>
            <a:endParaRPr lang="en-CA" sz="700" dirty="0"/>
          </a:p>
          <a:p>
            <a:pPr marL="0" indent="0">
              <a:buFontTx/>
              <a:buNone/>
              <a:defRPr/>
            </a:pPr>
            <a:endParaRPr lang="en-CA" sz="700" dirty="0"/>
          </a:p>
          <a:p>
            <a:pPr marL="0" indent="0">
              <a:buFontTx/>
              <a:buNone/>
              <a:defRPr/>
            </a:pPr>
            <a:endParaRPr lang="en-CA" sz="700" dirty="0"/>
          </a:p>
          <a:p>
            <a:pPr marL="0" indent="0">
              <a:buFontTx/>
              <a:buNone/>
              <a:defRPr/>
            </a:pPr>
            <a:endParaRPr lang="en-CA" sz="700" dirty="0"/>
          </a:p>
          <a:p>
            <a:pPr marL="0" indent="0">
              <a:buFontTx/>
              <a:buNone/>
              <a:defRPr/>
            </a:pPr>
            <a:endParaRPr lang="en-CA" sz="700" dirty="0"/>
          </a:p>
          <a:p>
            <a:pPr marL="0" indent="0">
              <a:buFontTx/>
              <a:buNone/>
              <a:defRPr/>
            </a:pPr>
            <a:endParaRPr lang="en-CA" sz="700" dirty="0"/>
          </a:p>
          <a:p>
            <a:pPr marL="0" indent="0">
              <a:buNone/>
              <a:defRPr/>
            </a:pPr>
            <a:endParaRPr lang="en-CA" sz="1400" dirty="0"/>
          </a:p>
          <a:p>
            <a:endParaRPr lang="en-US" sz="1600" dirty="0"/>
          </a:p>
        </p:txBody>
      </p:sp>
      <p:grpSp>
        <p:nvGrpSpPr>
          <p:cNvPr id="41" name="Group 40">
            <a:extLst>
              <a:ext uri="{FF2B5EF4-FFF2-40B4-BE49-F238E27FC236}">
                <a16:creationId xmlns:a16="http://schemas.microsoft.com/office/drawing/2014/main" id="{A14DCDDD-04C4-62D0-F30C-85CCE3D2DBD7}"/>
              </a:ext>
            </a:extLst>
          </p:cNvPr>
          <p:cNvGrpSpPr/>
          <p:nvPr/>
        </p:nvGrpSpPr>
        <p:grpSpPr>
          <a:xfrm>
            <a:off x="4264361" y="1186295"/>
            <a:ext cx="4163396" cy="1005035"/>
            <a:chOff x="4661761" y="1366991"/>
            <a:chExt cx="3918304" cy="1005035"/>
          </a:xfrm>
        </p:grpSpPr>
        <p:sp>
          <p:nvSpPr>
            <p:cNvPr id="42" name="Rectangle 41">
              <a:extLst>
                <a:ext uri="{FF2B5EF4-FFF2-40B4-BE49-F238E27FC236}">
                  <a16:creationId xmlns:a16="http://schemas.microsoft.com/office/drawing/2014/main" id="{01F4824D-C9E0-662A-FBBC-6FFC612C2078}"/>
                </a:ext>
              </a:extLst>
            </p:cNvPr>
            <p:cNvSpPr/>
            <p:nvPr/>
          </p:nvSpPr>
          <p:spPr bwMode="auto">
            <a:xfrm>
              <a:off x="4953000" y="1437313"/>
              <a:ext cx="3627065" cy="253916"/>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93B64E"/>
                  </a:solidFill>
                  <a:effectLst/>
                  <a:uLnTx/>
                  <a:uFillTx/>
                  <a:latin typeface="Arial Black" panose="020B0A04020102020204" pitchFamily="34" charset="0"/>
                  <a:cs typeface="Arial" panose="020B0604020202020204" pitchFamily="34" charset="0"/>
                </a:rPr>
                <a:t>Training &amp; Development</a:t>
              </a:r>
              <a:r>
                <a:rPr kumimoji="0" lang="en-US" sz="1050" b="1" i="0" u="none" strike="noStrike" kern="0" cap="none" spc="0" normalizeH="0" noProof="0" dirty="0">
                  <a:ln>
                    <a:noFill/>
                  </a:ln>
                  <a:solidFill>
                    <a:srgbClr val="93B64E"/>
                  </a:solidFill>
                  <a:effectLst/>
                  <a:uLnTx/>
                  <a:uFillTx/>
                  <a:latin typeface="Arial Black" panose="020B0A04020102020204" pitchFamily="34" charset="0"/>
                  <a:cs typeface="Arial" panose="020B0604020202020204" pitchFamily="34" charset="0"/>
                </a:rPr>
                <a:t> First Nations (35 in total)</a:t>
              </a:r>
              <a:endParaRPr kumimoji="0" lang="en-US" sz="1050" b="0" i="0" u="none" strike="noStrike" kern="0" cap="none" spc="0" normalizeH="0" baseline="0" noProof="0" dirty="0">
                <a:ln>
                  <a:noFill/>
                </a:ln>
                <a:solidFill>
                  <a:srgbClr val="93B64E"/>
                </a:solidFill>
                <a:effectLst/>
                <a:uLnTx/>
                <a:uFillTx/>
              </a:endParaRPr>
            </a:p>
          </p:txBody>
        </p:sp>
        <p:sp>
          <p:nvSpPr>
            <p:cNvPr id="43" name="Rectangle 42">
              <a:extLst>
                <a:ext uri="{FF2B5EF4-FFF2-40B4-BE49-F238E27FC236}">
                  <a16:creationId xmlns:a16="http://schemas.microsoft.com/office/drawing/2014/main" id="{CEB18F74-951A-C411-441D-37DE2487A174}"/>
                </a:ext>
              </a:extLst>
            </p:cNvPr>
            <p:cNvSpPr/>
            <p:nvPr/>
          </p:nvSpPr>
          <p:spPr bwMode="auto">
            <a:xfrm>
              <a:off x="4953000" y="1753856"/>
              <a:ext cx="2845592" cy="253916"/>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9B85B5"/>
                  </a:solidFill>
                  <a:effectLst/>
                  <a:uLnTx/>
                  <a:uFillTx/>
                  <a:latin typeface="Arial Black" panose="020B0A04020102020204" pitchFamily="34" charset="0"/>
                  <a:cs typeface="Arial" panose="020B0604020202020204" pitchFamily="34" charset="0"/>
                </a:rPr>
                <a:t>Operational First Nations (105 in total)</a:t>
              </a:r>
              <a:endParaRPr kumimoji="0" lang="en-US" sz="1050" b="0" i="0" u="none" strike="noStrike" kern="0" cap="none" spc="0" normalizeH="0" baseline="0" noProof="0" dirty="0">
                <a:ln>
                  <a:noFill/>
                </a:ln>
                <a:solidFill>
                  <a:srgbClr val="9B85B5"/>
                </a:solidFill>
                <a:effectLst/>
                <a:uLnTx/>
                <a:uFillTx/>
              </a:endParaRPr>
            </a:p>
          </p:txBody>
        </p:sp>
        <p:sp>
          <p:nvSpPr>
            <p:cNvPr id="44" name="Rectangle 43">
              <a:extLst>
                <a:ext uri="{FF2B5EF4-FFF2-40B4-BE49-F238E27FC236}">
                  <a16:creationId xmlns:a16="http://schemas.microsoft.com/office/drawing/2014/main" id="{9D998129-8B13-2E70-FBAE-DF4FFF75B34B}"/>
                </a:ext>
              </a:extLst>
            </p:cNvPr>
            <p:cNvSpPr/>
            <p:nvPr/>
          </p:nvSpPr>
          <p:spPr bwMode="auto">
            <a:xfrm>
              <a:off x="4939085" y="2070399"/>
              <a:ext cx="3251414" cy="253916"/>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noProof="0" dirty="0">
                  <a:ln>
                    <a:noFill/>
                  </a:ln>
                  <a:solidFill>
                    <a:srgbClr val="70A8DA"/>
                  </a:solidFill>
                  <a:effectLst/>
                  <a:uLnTx/>
                  <a:uFillTx/>
                  <a:latin typeface="Arial Black" panose="020B0A04020102020204" pitchFamily="34" charset="0"/>
                  <a:cs typeface="Arial" panose="020B0604020202020204" pitchFamily="34" charset="0"/>
                </a:rPr>
                <a:t>Delegated Authority First Nations (8 in total)</a:t>
              </a:r>
              <a:endParaRPr kumimoji="0" lang="en-US" sz="1050" b="0" i="0" u="none" strike="noStrike" kern="0" cap="none" spc="0" normalizeH="0" noProof="0" dirty="0">
                <a:ln>
                  <a:noFill/>
                </a:ln>
                <a:solidFill>
                  <a:srgbClr val="70A8DA"/>
                </a:solidFill>
                <a:effectLst/>
                <a:uLnTx/>
                <a:uFillTx/>
              </a:endParaRPr>
            </a:p>
          </p:txBody>
        </p:sp>
        <p:pic>
          <p:nvPicPr>
            <p:cNvPr id="45" name="Picture 44">
              <a:extLst>
                <a:ext uri="{FF2B5EF4-FFF2-40B4-BE49-F238E27FC236}">
                  <a16:creationId xmlns:a16="http://schemas.microsoft.com/office/drawing/2014/main" id="{17D097D9-7DEE-82EE-C630-37BF39A28BD9}"/>
                </a:ext>
              </a:extLst>
            </p:cNvPr>
            <p:cNvPicPr>
              <a:picLocks noChangeAspect="1"/>
            </p:cNvPicPr>
            <p:nvPr/>
          </p:nvPicPr>
          <p:blipFill>
            <a:blip r:embed="rId3"/>
            <a:stretch>
              <a:fillRect/>
            </a:stretch>
          </p:blipFill>
          <p:spPr>
            <a:xfrm>
              <a:off x="4661761" y="1366991"/>
              <a:ext cx="361460" cy="1005035"/>
            </a:xfrm>
            <a:prstGeom prst="rect">
              <a:avLst/>
            </a:prstGeom>
          </p:spPr>
        </p:pic>
      </p:grpSp>
      <p:sp>
        <p:nvSpPr>
          <p:cNvPr id="46" name="TextBox 45">
            <a:extLst>
              <a:ext uri="{FF2B5EF4-FFF2-40B4-BE49-F238E27FC236}">
                <a16:creationId xmlns:a16="http://schemas.microsoft.com/office/drawing/2014/main" id="{025F2B1E-0F2F-11DA-6FEA-3BA870ED49FE}"/>
              </a:ext>
            </a:extLst>
          </p:cNvPr>
          <p:cNvSpPr txBox="1"/>
          <p:nvPr/>
        </p:nvSpPr>
        <p:spPr>
          <a:xfrm>
            <a:off x="621427" y="1304386"/>
            <a:ext cx="3640617" cy="827021"/>
          </a:xfrm>
          <a:prstGeom prst="rect">
            <a:avLst/>
          </a:prstGeom>
          <a:noFill/>
        </p:spPr>
        <p:txBody>
          <a:bodyPr wrap="square" rtlCol="0">
            <a:spAutoFit/>
          </a:bodyPr>
          <a:lstStyle/>
          <a:p>
            <a:r>
              <a:rPr lang="en-US" sz="2200" b="1" dirty="0">
                <a:solidFill>
                  <a:srgbClr val="002060"/>
                </a:solidFill>
                <a:latin typeface="+mj-lt"/>
              </a:rPr>
              <a:t>Distribution of the </a:t>
            </a:r>
          </a:p>
          <a:p>
            <a:r>
              <a:rPr lang="en-US" sz="2200" b="1" dirty="0">
                <a:solidFill>
                  <a:srgbClr val="002060"/>
                </a:solidFill>
                <a:latin typeface="+mj-lt"/>
              </a:rPr>
              <a:t>148 RLEMP First Nations*</a:t>
            </a:r>
          </a:p>
        </p:txBody>
      </p:sp>
      <p:sp>
        <p:nvSpPr>
          <p:cNvPr id="53" name="TextBox 52">
            <a:extLst>
              <a:ext uri="{FF2B5EF4-FFF2-40B4-BE49-F238E27FC236}">
                <a16:creationId xmlns:a16="http://schemas.microsoft.com/office/drawing/2014/main" id="{43A280C8-3173-DFE2-C335-F9F74A729376}"/>
              </a:ext>
            </a:extLst>
          </p:cNvPr>
          <p:cNvSpPr txBox="1"/>
          <p:nvPr/>
        </p:nvSpPr>
        <p:spPr>
          <a:xfrm>
            <a:off x="494100" y="5711740"/>
            <a:ext cx="2922648" cy="258532"/>
          </a:xfrm>
          <a:prstGeom prst="rect">
            <a:avLst/>
          </a:prstGeom>
          <a:noFill/>
          <a:ln>
            <a:solidFill>
              <a:schemeClr val="tx1"/>
            </a:solidFill>
          </a:ln>
        </p:spPr>
        <p:txBody>
          <a:bodyPr wrap="square" rtlCol="0">
            <a:spAutoFit/>
          </a:bodyPr>
          <a:lstStyle/>
          <a:p>
            <a:pPr algn="ctr"/>
            <a:r>
              <a:rPr lang="en-US" sz="1200" dirty="0"/>
              <a:t>*Updated as of January 2025</a:t>
            </a:r>
            <a:endParaRPr lang="en-US" dirty="0"/>
          </a:p>
        </p:txBody>
      </p:sp>
      <p:grpSp>
        <p:nvGrpSpPr>
          <p:cNvPr id="54" name="Group 53">
            <a:extLst>
              <a:ext uri="{FF2B5EF4-FFF2-40B4-BE49-F238E27FC236}">
                <a16:creationId xmlns:a16="http://schemas.microsoft.com/office/drawing/2014/main" id="{8331E562-B23F-4F6A-60ED-80140E8DAC56}"/>
              </a:ext>
            </a:extLst>
          </p:cNvPr>
          <p:cNvGrpSpPr/>
          <p:nvPr/>
        </p:nvGrpSpPr>
        <p:grpSpPr>
          <a:xfrm>
            <a:off x="813522" y="1749590"/>
            <a:ext cx="7309292" cy="4198149"/>
            <a:chOff x="813522" y="1749590"/>
            <a:chExt cx="7309292" cy="4198149"/>
          </a:xfrm>
        </p:grpSpPr>
        <p:sp>
          <p:nvSpPr>
            <p:cNvPr id="55" name="Rectangle 54">
              <a:extLst>
                <a:ext uri="{FF2B5EF4-FFF2-40B4-BE49-F238E27FC236}">
                  <a16:creationId xmlns:a16="http://schemas.microsoft.com/office/drawing/2014/main" id="{AF861AD3-56EE-2E1C-9EFE-3E05F9F786FB}"/>
                </a:ext>
              </a:extLst>
            </p:cNvPr>
            <p:cNvSpPr/>
            <p:nvPr/>
          </p:nvSpPr>
          <p:spPr bwMode="auto">
            <a:xfrm>
              <a:off x="1214492" y="4477200"/>
              <a:ext cx="210312" cy="119148"/>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grpSp>
          <p:nvGrpSpPr>
            <p:cNvPr id="56" name="Group 55">
              <a:extLst>
                <a:ext uri="{FF2B5EF4-FFF2-40B4-BE49-F238E27FC236}">
                  <a16:creationId xmlns:a16="http://schemas.microsoft.com/office/drawing/2014/main" id="{0FECFD4B-1D2D-F36F-6D38-6E7221E15176}"/>
                </a:ext>
              </a:extLst>
            </p:cNvPr>
            <p:cNvGrpSpPr/>
            <p:nvPr/>
          </p:nvGrpSpPr>
          <p:grpSpPr>
            <a:xfrm>
              <a:off x="813522" y="1749590"/>
              <a:ext cx="7286018" cy="4198149"/>
              <a:chOff x="796208" y="1751650"/>
              <a:chExt cx="7286018" cy="4198149"/>
            </a:xfrm>
          </p:grpSpPr>
          <p:grpSp>
            <p:nvGrpSpPr>
              <p:cNvPr id="68" name="Group 67">
                <a:extLst>
                  <a:ext uri="{FF2B5EF4-FFF2-40B4-BE49-F238E27FC236}">
                    <a16:creationId xmlns:a16="http://schemas.microsoft.com/office/drawing/2014/main" id="{FB96F538-5119-084C-C4DD-2BCB45EF89CF}"/>
                  </a:ext>
                </a:extLst>
              </p:cNvPr>
              <p:cNvGrpSpPr/>
              <p:nvPr/>
            </p:nvGrpSpPr>
            <p:grpSpPr>
              <a:xfrm>
                <a:off x="796208" y="1751650"/>
                <a:ext cx="7286018" cy="4198149"/>
                <a:chOff x="110408" y="1751650"/>
                <a:chExt cx="7286018" cy="4198149"/>
              </a:xfrm>
            </p:grpSpPr>
            <p:grpSp>
              <p:nvGrpSpPr>
                <p:cNvPr id="70" name="Group 4">
                  <a:extLst>
                    <a:ext uri="{FF2B5EF4-FFF2-40B4-BE49-F238E27FC236}">
                      <a16:creationId xmlns:a16="http://schemas.microsoft.com/office/drawing/2014/main" id="{083823E0-4CB9-10D7-E884-6BB12D5BBA3A}"/>
                    </a:ext>
                  </a:extLst>
                </p:cNvPr>
                <p:cNvGrpSpPr>
                  <a:grpSpLocks/>
                </p:cNvGrpSpPr>
                <p:nvPr/>
              </p:nvGrpSpPr>
              <p:grpSpPr bwMode="auto">
                <a:xfrm>
                  <a:off x="110408" y="1751650"/>
                  <a:ext cx="7286018" cy="4198149"/>
                  <a:chOff x="1471244" y="1369027"/>
                  <a:chExt cx="6633956" cy="4028565"/>
                </a:xfrm>
              </p:grpSpPr>
              <p:pic>
                <p:nvPicPr>
                  <p:cNvPr id="75" name="Picture 7" descr="C:\Users\GorhamC\Desktop\canada.png">
                    <a:extLst>
                      <a:ext uri="{FF2B5EF4-FFF2-40B4-BE49-F238E27FC236}">
                        <a16:creationId xmlns:a16="http://schemas.microsoft.com/office/drawing/2014/main" id="{E579DFB5-B198-DA74-8DC6-13CF55FEB367}"/>
                      </a:ext>
                    </a:extLst>
                  </p:cNvPr>
                  <p:cNvPicPr>
                    <a:picLocks noChangeAspect="1" noChangeArrowheads="1"/>
                  </p:cNvPicPr>
                  <p:nvPr/>
                </p:nvPicPr>
                <p:blipFill>
                  <a:blip r:embed="rId4">
                    <a:duotone>
                      <a:srgbClr val="F79646">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1738302" y="1369027"/>
                    <a:ext cx="6366898" cy="3907636"/>
                  </a:xfrm>
                  <a:prstGeom prst="rect">
                    <a:avLst/>
                  </a:prstGeom>
                  <a:noFill/>
                  <a:scene3d>
                    <a:camera prst="perspectiveRelaxedModerately" fov="6300000">
                      <a:rot lat="19200396" lon="21375516" rev="390342"/>
                    </a:camera>
                    <a:lightRig rig="threePt" dir="t"/>
                  </a:scene3d>
                  <a:extLst>
                    <a:ext uri="{909E8E84-426E-40DD-AFC4-6F175D3DCCD1}">
                      <a14:hiddenFill xmlns:a14="http://schemas.microsoft.com/office/drawing/2010/main">
                        <a:solidFill>
                          <a:srgbClr val="FFFFFF"/>
                        </a:solidFill>
                      </a14:hiddenFill>
                    </a:ext>
                  </a:extLst>
                </p:spPr>
              </p:pic>
              <p:sp>
                <p:nvSpPr>
                  <p:cNvPr id="76" name="TextBox 6">
                    <a:extLst>
                      <a:ext uri="{FF2B5EF4-FFF2-40B4-BE49-F238E27FC236}">
                        <a16:creationId xmlns:a16="http://schemas.microsoft.com/office/drawing/2014/main" id="{CBF05FAD-4481-CF9E-E254-13E667076C01}"/>
                      </a:ext>
                    </a:extLst>
                  </p:cNvPr>
                  <p:cNvSpPr txBox="1">
                    <a:spLocks noChangeArrowheads="1"/>
                  </p:cNvSpPr>
                  <p:nvPr/>
                </p:nvSpPr>
                <p:spPr bwMode="auto">
                  <a:xfrm>
                    <a:off x="3819392" y="2118733"/>
                    <a:ext cx="457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prstClr val="black"/>
                      </a:solidFill>
                      <a:effectLst/>
                      <a:uLnTx/>
                      <a:uFillTx/>
                      <a:latin typeface="Verdana" pitchFamily="34" charset="0"/>
                    </a:endParaRPr>
                  </a:p>
                </p:txBody>
              </p:sp>
              <p:sp>
                <p:nvSpPr>
                  <p:cNvPr id="77" name="TextBox 7">
                    <a:extLst>
                      <a:ext uri="{FF2B5EF4-FFF2-40B4-BE49-F238E27FC236}">
                        <a16:creationId xmlns:a16="http://schemas.microsoft.com/office/drawing/2014/main" id="{DB912BAB-E105-0C8D-4E85-8EEA492EE27E}"/>
                      </a:ext>
                    </a:extLst>
                  </p:cNvPr>
                  <p:cNvSpPr txBox="1">
                    <a:spLocks noChangeArrowheads="1"/>
                  </p:cNvSpPr>
                  <p:nvPr/>
                </p:nvSpPr>
                <p:spPr bwMode="auto">
                  <a:xfrm>
                    <a:off x="2519593" y="5120593"/>
                    <a:ext cx="6394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200" b="0" i="0" u="none" strike="noStrike" kern="0" cap="none" spc="0" normalizeH="0" baseline="0" noProof="0">
                      <a:ln>
                        <a:noFill/>
                      </a:ln>
                      <a:solidFill>
                        <a:prstClr val="black"/>
                      </a:solidFill>
                      <a:effectLst/>
                      <a:uLnTx/>
                      <a:uFillTx/>
                      <a:latin typeface="Verdana" pitchFamily="34" charset="0"/>
                    </a:endParaRPr>
                  </a:p>
                </p:txBody>
              </p:sp>
              <p:sp>
                <p:nvSpPr>
                  <p:cNvPr id="78" name="TextBox 8">
                    <a:extLst>
                      <a:ext uri="{FF2B5EF4-FFF2-40B4-BE49-F238E27FC236}">
                        <a16:creationId xmlns:a16="http://schemas.microsoft.com/office/drawing/2014/main" id="{40287435-8078-C870-72AE-A3E661E20AF0}"/>
                      </a:ext>
                    </a:extLst>
                  </p:cNvPr>
                  <p:cNvSpPr txBox="1">
                    <a:spLocks noChangeArrowheads="1"/>
                  </p:cNvSpPr>
                  <p:nvPr/>
                </p:nvSpPr>
                <p:spPr bwMode="auto">
                  <a:xfrm>
                    <a:off x="1696043" y="4129978"/>
                    <a:ext cx="4583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BC</a:t>
                    </a:r>
                  </a:p>
                </p:txBody>
              </p:sp>
              <p:sp>
                <p:nvSpPr>
                  <p:cNvPr id="79" name="TextBox 9">
                    <a:extLst>
                      <a:ext uri="{FF2B5EF4-FFF2-40B4-BE49-F238E27FC236}">
                        <a16:creationId xmlns:a16="http://schemas.microsoft.com/office/drawing/2014/main" id="{C777774C-32C9-2995-71CE-EB0C336CD890}"/>
                      </a:ext>
                    </a:extLst>
                  </p:cNvPr>
                  <p:cNvSpPr txBox="1">
                    <a:spLocks noChangeArrowheads="1"/>
                  </p:cNvSpPr>
                  <p:nvPr/>
                </p:nvSpPr>
                <p:spPr bwMode="auto">
                  <a:xfrm>
                    <a:off x="2455727" y="4129977"/>
                    <a:ext cx="4396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AB</a:t>
                    </a:r>
                  </a:p>
                </p:txBody>
              </p:sp>
              <p:sp>
                <p:nvSpPr>
                  <p:cNvPr id="80" name="Rectangle 79">
                    <a:extLst>
                      <a:ext uri="{FF2B5EF4-FFF2-40B4-BE49-F238E27FC236}">
                        <a16:creationId xmlns:a16="http://schemas.microsoft.com/office/drawing/2014/main" id="{88F7EE7E-7D77-546F-4080-4F8EE7C15E22}"/>
                      </a:ext>
                    </a:extLst>
                  </p:cNvPr>
                  <p:cNvSpPr/>
                  <p:nvPr/>
                </p:nvSpPr>
                <p:spPr>
                  <a:xfrm>
                    <a:off x="3448880" y="2694471"/>
                    <a:ext cx="191490" cy="1400300"/>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81" name="Rectangle 80">
                    <a:extLst>
                      <a:ext uri="{FF2B5EF4-FFF2-40B4-BE49-F238E27FC236}">
                        <a16:creationId xmlns:a16="http://schemas.microsoft.com/office/drawing/2014/main" id="{779A051F-0120-0A1A-9284-4063584F3DF3}"/>
                      </a:ext>
                    </a:extLst>
                  </p:cNvPr>
                  <p:cNvSpPr/>
                  <p:nvPr/>
                </p:nvSpPr>
                <p:spPr>
                  <a:xfrm>
                    <a:off x="1800299" y="3077983"/>
                    <a:ext cx="191490" cy="1007569"/>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82" name="Rectangle 81">
                    <a:extLst>
                      <a:ext uri="{FF2B5EF4-FFF2-40B4-BE49-F238E27FC236}">
                        <a16:creationId xmlns:a16="http://schemas.microsoft.com/office/drawing/2014/main" id="{E1C14B5D-ABBB-93B7-E422-996F6DBC420B}"/>
                      </a:ext>
                    </a:extLst>
                  </p:cNvPr>
                  <p:cNvSpPr/>
                  <p:nvPr/>
                </p:nvSpPr>
                <p:spPr>
                  <a:xfrm>
                    <a:off x="5144271" y="3357027"/>
                    <a:ext cx="191490" cy="745844"/>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83" name="TextBox 14">
                    <a:extLst>
                      <a:ext uri="{FF2B5EF4-FFF2-40B4-BE49-F238E27FC236}">
                        <a16:creationId xmlns:a16="http://schemas.microsoft.com/office/drawing/2014/main" id="{30CD354C-666B-E95B-32F3-9AC80CA234A0}"/>
                      </a:ext>
                    </a:extLst>
                  </p:cNvPr>
                  <p:cNvSpPr txBox="1">
                    <a:spLocks noChangeArrowheads="1"/>
                  </p:cNvSpPr>
                  <p:nvPr/>
                </p:nvSpPr>
                <p:spPr bwMode="auto">
                  <a:xfrm>
                    <a:off x="3247187" y="4154705"/>
                    <a:ext cx="3983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SK</a:t>
                    </a:r>
                  </a:p>
                </p:txBody>
              </p:sp>
              <p:sp>
                <p:nvSpPr>
                  <p:cNvPr id="84" name="TextBox 15">
                    <a:extLst>
                      <a:ext uri="{FF2B5EF4-FFF2-40B4-BE49-F238E27FC236}">
                        <a16:creationId xmlns:a16="http://schemas.microsoft.com/office/drawing/2014/main" id="{8480047A-6A5B-FDDC-55DC-439AD1D4B3B9}"/>
                      </a:ext>
                    </a:extLst>
                  </p:cNvPr>
                  <p:cNvSpPr txBox="1">
                    <a:spLocks noChangeArrowheads="1"/>
                  </p:cNvSpPr>
                  <p:nvPr/>
                </p:nvSpPr>
                <p:spPr bwMode="auto">
                  <a:xfrm>
                    <a:off x="3883401" y="4150678"/>
                    <a:ext cx="4890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MB</a:t>
                    </a:r>
                  </a:p>
                </p:txBody>
              </p:sp>
              <p:sp>
                <p:nvSpPr>
                  <p:cNvPr id="85" name="TextBox 16">
                    <a:extLst>
                      <a:ext uri="{FF2B5EF4-FFF2-40B4-BE49-F238E27FC236}">
                        <a16:creationId xmlns:a16="http://schemas.microsoft.com/office/drawing/2014/main" id="{49E672E0-61A4-8B29-0FB0-E878660AF783}"/>
                      </a:ext>
                    </a:extLst>
                  </p:cNvPr>
                  <p:cNvSpPr txBox="1">
                    <a:spLocks noChangeArrowheads="1"/>
                  </p:cNvSpPr>
                  <p:nvPr/>
                </p:nvSpPr>
                <p:spPr bwMode="auto">
                  <a:xfrm>
                    <a:off x="4883686" y="4150679"/>
                    <a:ext cx="4890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a:ln>
                          <a:noFill/>
                        </a:ln>
                        <a:solidFill>
                          <a:prstClr val="black"/>
                        </a:solidFill>
                        <a:effectLst/>
                        <a:uLnTx/>
                        <a:uFillTx/>
                        <a:latin typeface="Arial" charset="0"/>
                        <a:cs typeface="Arial" charset="0"/>
                      </a:rPr>
                      <a:t>ON</a:t>
                    </a:r>
                  </a:p>
                </p:txBody>
              </p:sp>
              <p:sp>
                <p:nvSpPr>
                  <p:cNvPr id="86" name="TextBox 17">
                    <a:extLst>
                      <a:ext uri="{FF2B5EF4-FFF2-40B4-BE49-F238E27FC236}">
                        <a16:creationId xmlns:a16="http://schemas.microsoft.com/office/drawing/2014/main" id="{48D56CE7-9507-FB4E-78B7-A448A759E70D}"/>
                      </a:ext>
                    </a:extLst>
                  </p:cNvPr>
                  <p:cNvSpPr txBox="1">
                    <a:spLocks noChangeArrowheads="1"/>
                  </p:cNvSpPr>
                  <p:nvPr/>
                </p:nvSpPr>
                <p:spPr bwMode="auto">
                  <a:xfrm>
                    <a:off x="6113132" y="4122662"/>
                    <a:ext cx="4890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QC</a:t>
                    </a:r>
                  </a:p>
                </p:txBody>
              </p:sp>
              <p:sp>
                <p:nvSpPr>
                  <p:cNvPr id="87" name="Rectangle 86">
                    <a:extLst>
                      <a:ext uri="{FF2B5EF4-FFF2-40B4-BE49-F238E27FC236}">
                        <a16:creationId xmlns:a16="http://schemas.microsoft.com/office/drawing/2014/main" id="{BB0AB1AE-D520-D2A5-538E-CBE4E75526F4}"/>
                      </a:ext>
                    </a:extLst>
                  </p:cNvPr>
                  <p:cNvSpPr/>
                  <p:nvPr/>
                </p:nvSpPr>
                <p:spPr>
                  <a:xfrm>
                    <a:off x="4206897" y="3686108"/>
                    <a:ext cx="191490" cy="412004"/>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88" name="Rectangle 87">
                    <a:extLst>
                      <a:ext uri="{FF2B5EF4-FFF2-40B4-BE49-F238E27FC236}">
                        <a16:creationId xmlns:a16="http://schemas.microsoft.com/office/drawing/2014/main" id="{95BFB151-EE26-2A43-B49A-BB38154FF3A2}"/>
                      </a:ext>
                    </a:extLst>
                  </p:cNvPr>
                  <p:cNvSpPr/>
                  <p:nvPr/>
                </p:nvSpPr>
                <p:spPr>
                  <a:xfrm>
                    <a:off x="6454356" y="3783929"/>
                    <a:ext cx="191490" cy="316862"/>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89" name="TextBox 20">
                    <a:extLst>
                      <a:ext uri="{FF2B5EF4-FFF2-40B4-BE49-F238E27FC236}">
                        <a16:creationId xmlns:a16="http://schemas.microsoft.com/office/drawing/2014/main" id="{87E3EEA6-2AA7-A683-2CB8-CD6650801411}"/>
                      </a:ext>
                    </a:extLst>
                  </p:cNvPr>
                  <p:cNvSpPr txBox="1">
                    <a:spLocks noChangeArrowheads="1"/>
                  </p:cNvSpPr>
                  <p:nvPr/>
                </p:nvSpPr>
                <p:spPr bwMode="auto">
                  <a:xfrm>
                    <a:off x="7351250" y="4118418"/>
                    <a:ext cx="4890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ATL</a:t>
                    </a:r>
                  </a:p>
                </p:txBody>
              </p:sp>
              <p:cxnSp>
                <p:nvCxnSpPr>
                  <p:cNvPr id="90" name="Straight Connector 89">
                    <a:extLst>
                      <a:ext uri="{FF2B5EF4-FFF2-40B4-BE49-F238E27FC236}">
                        <a16:creationId xmlns:a16="http://schemas.microsoft.com/office/drawing/2014/main" id="{ED18E2FD-E094-FBBC-2460-124E28366E3C}"/>
                      </a:ext>
                    </a:extLst>
                  </p:cNvPr>
                  <p:cNvCxnSpPr>
                    <a:cxnSpLocks/>
                  </p:cNvCxnSpPr>
                  <p:nvPr/>
                </p:nvCxnSpPr>
                <p:spPr>
                  <a:xfrm>
                    <a:off x="1493713" y="4098112"/>
                    <a:ext cx="6606910" cy="22963"/>
                  </a:xfrm>
                  <a:prstGeom prst="line">
                    <a:avLst/>
                  </a:prstGeom>
                  <a:noFill/>
                  <a:ln w="9525" cap="flat" cmpd="sng" algn="ctr">
                    <a:solidFill>
                      <a:srgbClr val="4F81BD">
                        <a:shade val="95000"/>
                        <a:satMod val="105000"/>
                      </a:srgbClr>
                    </a:solidFill>
                    <a:prstDash val="solid"/>
                  </a:ln>
                  <a:effectLst/>
                </p:spPr>
              </p:cxnSp>
              <p:sp>
                <p:nvSpPr>
                  <p:cNvPr id="91" name="Rectangle 90">
                    <a:extLst>
                      <a:ext uri="{FF2B5EF4-FFF2-40B4-BE49-F238E27FC236}">
                        <a16:creationId xmlns:a16="http://schemas.microsoft.com/office/drawing/2014/main" id="{48B6F7DC-4F0B-DF43-4B11-E15A95F2B38B}"/>
                      </a:ext>
                    </a:extLst>
                  </p:cNvPr>
                  <p:cNvSpPr/>
                  <p:nvPr/>
                </p:nvSpPr>
                <p:spPr>
                  <a:xfrm>
                    <a:off x="4931990" y="3903282"/>
                    <a:ext cx="191490" cy="191484"/>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92" name="Rectangle 91">
                    <a:extLst>
                      <a:ext uri="{FF2B5EF4-FFF2-40B4-BE49-F238E27FC236}">
                        <a16:creationId xmlns:a16="http://schemas.microsoft.com/office/drawing/2014/main" id="{7F43D791-569E-FD8F-1A4B-65B777ACAE88}"/>
                      </a:ext>
                    </a:extLst>
                  </p:cNvPr>
                  <p:cNvSpPr/>
                  <p:nvPr/>
                </p:nvSpPr>
                <p:spPr>
                  <a:xfrm>
                    <a:off x="1471244" y="2580401"/>
                    <a:ext cx="832727" cy="376653"/>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noProof="0" dirty="0">
                        <a:solidFill>
                          <a:srgbClr val="558336"/>
                        </a:solidFill>
                        <a:latin typeface="Arial Black" panose="020B0A04020102020204" pitchFamily="34" charset="0"/>
                        <a:cs typeface="Arial" panose="020B0604020202020204" pitchFamily="34" charset="0"/>
                      </a:rPr>
                      <a:t>8</a:t>
                    </a:r>
                    <a:r>
                      <a:rPr lang="en-US" sz="1400" b="1" noProof="0" dirty="0">
                        <a:solidFill>
                          <a:srgbClr val="9BBB59">
                            <a:lumMod val="50000"/>
                          </a:srgbClr>
                        </a:solidFill>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25</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1</a:t>
                    </a:r>
                  </a:p>
                </p:txBody>
              </p:sp>
              <p:sp>
                <p:nvSpPr>
                  <p:cNvPr id="93" name="Rectangle 92">
                    <a:extLst>
                      <a:ext uri="{FF2B5EF4-FFF2-40B4-BE49-F238E27FC236}">
                        <a16:creationId xmlns:a16="http://schemas.microsoft.com/office/drawing/2014/main" id="{A5BE62C5-9BF5-A830-71EA-F6EBAE4B165A}"/>
                      </a:ext>
                    </a:extLst>
                  </p:cNvPr>
                  <p:cNvSpPr/>
                  <p:nvPr/>
                </p:nvSpPr>
                <p:spPr>
                  <a:xfrm>
                    <a:off x="3128261" y="2224473"/>
                    <a:ext cx="832727" cy="366278"/>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noProof="0" dirty="0">
                        <a:solidFill>
                          <a:srgbClr val="558336"/>
                        </a:solidFill>
                        <a:latin typeface="Arial Black" panose="020B0A04020102020204" pitchFamily="34" charset="0"/>
                        <a:cs typeface="Arial" panose="020B0604020202020204" pitchFamily="34" charset="0"/>
                      </a:rPr>
                      <a:t>7</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32</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3</a:t>
                    </a:r>
                  </a:p>
                </p:txBody>
              </p:sp>
              <p:sp>
                <p:nvSpPr>
                  <p:cNvPr id="94" name="Rectangle 93">
                    <a:extLst>
                      <a:ext uri="{FF2B5EF4-FFF2-40B4-BE49-F238E27FC236}">
                        <a16:creationId xmlns:a16="http://schemas.microsoft.com/office/drawing/2014/main" id="{C065544F-EF37-D5D4-8E66-CA1F2027CBB9}"/>
                      </a:ext>
                    </a:extLst>
                  </p:cNvPr>
                  <p:cNvSpPr/>
                  <p:nvPr/>
                </p:nvSpPr>
                <p:spPr>
                  <a:xfrm>
                    <a:off x="3914805" y="3226180"/>
                    <a:ext cx="805558" cy="364254"/>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58336"/>
                        </a:solidFill>
                        <a:effectLst/>
                        <a:uLnTx/>
                        <a:uFillTx/>
                        <a:latin typeface="Arial Black" panose="020B0A04020102020204" pitchFamily="34" charset="0"/>
                        <a:cs typeface="Arial" panose="020B0604020202020204" pitchFamily="34" charset="0"/>
                      </a:rPr>
                      <a:t>4</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9</a:t>
                    </a:r>
                    <a:r>
                      <a:rPr lang="en-US" sz="1400" b="1" dirty="0">
                        <a:solidFill>
                          <a:srgbClr val="7030A0"/>
                        </a:solidFill>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1</a:t>
                    </a:r>
                  </a:p>
                </p:txBody>
              </p:sp>
              <p:sp>
                <p:nvSpPr>
                  <p:cNvPr id="95" name="Rectangle 94">
                    <a:extLst>
                      <a:ext uri="{FF2B5EF4-FFF2-40B4-BE49-F238E27FC236}">
                        <a16:creationId xmlns:a16="http://schemas.microsoft.com/office/drawing/2014/main" id="{96B0360E-FC58-B6C7-9C66-5B69B70BE219}"/>
                      </a:ext>
                    </a:extLst>
                  </p:cNvPr>
                  <p:cNvSpPr/>
                  <p:nvPr/>
                </p:nvSpPr>
                <p:spPr>
                  <a:xfrm>
                    <a:off x="4823653" y="2867928"/>
                    <a:ext cx="832726" cy="372290"/>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algn="ctr">
                      <a:defRPr/>
                    </a:pPr>
                    <a:r>
                      <a:rPr kumimoji="0" lang="en-US" sz="1400" b="1" i="0" u="none" strike="noStrike" kern="0" cap="none" spc="0" normalizeH="0" baseline="0" noProof="0" dirty="0">
                        <a:ln>
                          <a:noFill/>
                        </a:ln>
                        <a:solidFill>
                          <a:srgbClr val="558336"/>
                        </a:solidFill>
                        <a:effectLst/>
                        <a:uLnTx/>
                        <a:uFillTx/>
                        <a:latin typeface="Arial Black" panose="020B0A04020102020204" pitchFamily="34" charset="0"/>
                        <a:ea typeface="+mn-ea"/>
                        <a:cs typeface="Arial" panose="020B0604020202020204" pitchFamily="34" charset="0"/>
                      </a:rPr>
                      <a:t>4</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ea typeface="+mn-ea"/>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20</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ea typeface="+mn-ea"/>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2</a:t>
                    </a:r>
                  </a:p>
                </p:txBody>
              </p:sp>
              <p:sp>
                <p:nvSpPr>
                  <p:cNvPr id="96" name="Rectangle 95">
                    <a:extLst>
                      <a:ext uri="{FF2B5EF4-FFF2-40B4-BE49-F238E27FC236}">
                        <a16:creationId xmlns:a16="http://schemas.microsoft.com/office/drawing/2014/main" id="{1CED8EC8-2E8E-C24B-BBC8-19BE99F81C29}"/>
                      </a:ext>
                    </a:extLst>
                  </p:cNvPr>
                  <p:cNvSpPr/>
                  <p:nvPr/>
                </p:nvSpPr>
                <p:spPr>
                  <a:xfrm>
                    <a:off x="6138955" y="3305191"/>
                    <a:ext cx="805557" cy="364254"/>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a:solidFill>
                          <a:srgbClr val="558336"/>
                        </a:solidFill>
                        <a:latin typeface="Arial Black" panose="020B0A04020102020204" pitchFamily="34" charset="0"/>
                        <a:cs typeface="Arial" panose="020B0604020202020204" pitchFamily="34" charset="0"/>
                      </a:rPr>
                      <a:t>2</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7</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0</a:t>
                    </a:r>
                  </a:p>
                </p:txBody>
              </p:sp>
              <p:sp>
                <p:nvSpPr>
                  <p:cNvPr id="97" name="Rectangle 96">
                    <a:extLst>
                      <a:ext uri="{FF2B5EF4-FFF2-40B4-BE49-F238E27FC236}">
                        <a16:creationId xmlns:a16="http://schemas.microsoft.com/office/drawing/2014/main" id="{B5975C69-C84B-1C81-591F-5D57473D4420}"/>
                      </a:ext>
                    </a:extLst>
                  </p:cNvPr>
                  <p:cNvSpPr/>
                  <p:nvPr/>
                </p:nvSpPr>
                <p:spPr>
                  <a:xfrm>
                    <a:off x="2663109" y="3729949"/>
                    <a:ext cx="191490" cy="359336"/>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98" name="Rectangle 97">
                    <a:extLst>
                      <a:ext uri="{FF2B5EF4-FFF2-40B4-BE49-F238E27FC236}">
                        <a16:creationId xmlns:a16="http://schemas.microsoft.com/office/drawing/2014/main" id="{D83189D1-7245-1595-C0DB-5123DE5A62F6}"/>
                      </a:ext>
                    </a:extLst>
                  </p:cNvPr>
                  <p:cNvSpPr/>
                  <p:nvPr/>
                </p:nvSpPr>
                <p:spPr>
                  <a:xfrm>
                    <a:off x="2344812" y="3240218"/>
                    <a:ext cx="828084" cy="346518"/>
                  </a:xfrm>
                  <a:prstGeom prst="rect">
                    <a:avLst/>
                  </a:prstGeom>
                  <a:solidFill>
                    <a:srgbClr val="FFFFFF">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a:solidFill>
                          <a:srgbClr val="558336"/>
                        </a:solidFill>
                        <a:latin typeface="Arial Black" panose="020B0A04020102020204" pitchFamily="34" charset="0"/>
                        <a:cs typeface="Arial" panose="020B0604020202020204" pitchFamily="34" charset="0"/>
                      </a:rPr>
                      <a:t>2</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ea typeface="+mn-ea"/>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8</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ea typeface="+mn-ea"/>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1</a:t>
                    </a:r>
                  </a:p>
                </p:txBody>
              </p:sp>
              <p:sp>
                <p:nvSpPr>
                  <p:cNvPr id="99" name="Rectangle 98">
                    <a:extLst>
                      <a:ext uri="{FF2B5EF4-FFF2-40B4-BE49-F238E27FC236}">
                        <a16:creationId xmlns:a16="http://schemas.microsoft.com/office/drawing/2014/main" id="{F1A90C2E-88CD-352D-D611-7107D0204A57}"/>
                      </a:ext>
                    </a:extLst>
                  </p:cNvPr>
                  <p:cNvSpPr/>
                  <p:nvPr/>
                </p:nvSpPr>
                <p:spPr>
                  <a:xfrm>
                    <a:off x="7642856" y="3906766"/>
                    <a:ext cx="191490" cy="198182"/>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grpSp>
            <p:sp>
              <p:nvSpPr>
                <p:cNvPr id="71" name="Rectangle 70">
                  <a:extLst>
                    <a:ext uri="{FF2B5EF4-FFF2-40B4-BE49-F238E27FC236}">
                      <a16:creationId xmlns:a16="http://schemas.microsoft.com/office/drawing/2014/main" id="{46C7BF8D-2A0B-FA8B-1689-BAE5622D937A}"/>
                    </a:ext>
                  </a:extLst>
                </p:cNvPr>
                <p:cNvSpPr/>
                <p:nvPr/>
              </p:nvSpPr>
              <p:spPr bwMode="auto">
                <a:xfrm>
                  <a:off x="703343" y="4527595"/>
                  <a:ext cx="210312" cy="52722"/>
                </a:xfrm>
                <a:prstGeom prst="rect">
                  <a:avLst/>
                </a:prstGeom>
                <a:solidFill>
                  <a:srgbClr val="75ABDD"/>
                </a:solidFill>
                <a:ln w="25400" cap="flat" cmpd="sng" algn="ctr">
                  <a:solidFill>
                    <a:schemeClr val="accent5">
                      <a:lumMod val="50000"/>
                    </a:scheme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72" name="Rectangle 71">
                  <a:extLst>
                    <a:ext uri="{FF2B5EF4-FFF2-40B4-BE49-F238E27FC236}">
                      <a16:creationId xmlns:a16="http://schemas.microsoft.com/office/drawing/2014/main" id="{0AA16174-97E3-1F06-9076-C773FC9EB187}"/>
                    </a:ext>
                  </a:extLst>
                </p:cNvPr>
                <p:cNvSpPr/>
                <p:nvPr/>
              </p:nvSpPr>
              <p:spPr bwMode="auto">
                <a:xfrm>
                  <a:off x="2517404" y="4467546"/>
                  <a:ext cx="210312" cy="118872"/>
                </a:xfrm>
                <a:prstGeom prst="rect">
                  <a:avLst/>
                </a:prstGeom>
                <a:solidFill>
                  <a:srgbClr val="75ABDD"/>
                </a:solidFill>
                <a:ln w="25400" cap="flat" cmpd="sng" algn="ctr">
                  <a:solidFill>
                    <a:schemeClr val="accent5">
                      <a:lumMod val="50000"/>
                    </a:scheme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73" name="Rectangle 72">
                  <a:extLst>
                    <a:ext uri="{FF2B5EF4-FFF2-40B4-BE49-F238E27FC236}">
                      <a16:creationId xmlns:a16="http://schemas.microsoft.com/office/drawing/2014/main" id="{2A99BF2A-9198-DC92-4AEA-F10A4F0143FE}"/>
                    </a:ext>
                  </a:extLst>
                </p:cNvPr>
                <p:cNvSpPr/>
                <p:nvPr/>
              </p:nvSpPr>
              <p:spPr bwMode="auto">
                <a:xfrm>
                  <a:off x="3345924" y="4536245"/>
                  <a:ext cx="210312" cy="52722"/>
                </a:xfrm>
                <a:prstGeom prst="rect">
                  <a:avLst/>
                </a:prstGeom>
                <a:solidFill>
                  <a:srgbClr val="75ABDD"/>
                </a:solidFill>
                <a:ln w="25400" cap="flat" cmpd="sng" algn="ctr">
                  <a:solidFill>
                    <a:schemeClr val="accent5">
                      <a:lumMod val="50000"/>
                    </a:scheme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74" name="Rectangle 73">
                  <a:extLst>
                    <a:ext uri="{FF2B5EF4-FFF2-40B4-BE49-F238E27FC236}">
                      <a16:creationId xmlns:a16="http://schemas.microsoft.com/office/drawing/2014/main" id="{81CF50A9-7030-0459-5DC2-89F8004D9302}"/>
                    </a:ext>
                  </a:extLst>
                </p:cNvPr>
                <p:cNvSpPr/>
                <p:nvPr/>
              </p:nvSpPr>
              <p:spPr bwMode="auto">
                <a:xfrm>
                  <a:off x="4376514" y="4501813"/>
                  <a:ext cx="210312" cy="90318"/>
                </a:xfrm>
                <a:prstGeom prst="rect">
                  <a:avLst/>
                </a:prstGeom>
                <a:solidFill>
                  <a:srgbClr val="75ABDD"/>
                </a:solidFill>
                <a:ln w="25400" cap="flat" cmpd="sng" algn="ctr">
                  <a:solidFill>
                    <a:schemeClr val="accent5">
                      <a:lumMod val="50000"/>
                    </a:scheme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grpSp>
          <p:sp>
            <p:nvSpPr>
              <p:cNvPr id="69" name="Rectangle 68">
                <a:extLst>
                  <a:ext uri="{FF2B5EF4-FFF2-40B4-BE49-F238E27FC236}">
                    <a16:creationId xmlns:a16="http://schemas.microsoft.com/office/drawing/2014/main" id="{8DBDF907-1360-EEE8-F8BB-28BB53DDCAEB}"/>
                  </a:ext>
                </a:extLst>
              </p:cNvPr>
              <p:cNvSpPr/>
              <p:nvPr/>
            </p:nvSpPr>
            <p:spPr bwMode="auto">
              <a:xfrm>
                <a:off x="6036440" y="4485783"/>
                <a:ext cx="210312" cy="109280"/>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grpSp>
        <p:sp>
          <p:nvSpPr>
            <p:cNvPr id="57" name="Rectangle 56">
              <a:extLst>
                <a:ext uri="{FF2B5EF4-FFF2-40B4-BE49-F238E27FC236}">
                  <a16:creationId xmlns:a16="http://schemas.microsoft.com/office/drawing/2014/main" id="{FDD1EFED-E2C2-FF0B-58FF-EB9189F50163}"/>
                </a:ext>
              </a:extLst>
            </p:cNvPr>
            <p:cNvSpPr/>
            <p:nvPr/>
          </p:nvSpPr>
          <p:spPr bwMode="auto">
            <a:xfrm>
              <a:off x="7238077" y="3766443"/>
              <a:ext cx="884737" cy="379587"/>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a:solidFill>
                    <a:srgbClr val="558336"/>
                  </a:solidFill>
                  <a:latin typeface="Arial Black" panose="020B0A04020102020204" pitchFamily="34" charset="0"/>
                  <a:cs typeface="Arial" panose="020B0604020202020204" pitchFamily="34" charset="0"/>
                </a:rPr>
                <a:t>7</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4</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0</a:t>
              </a:r>
            </a:p>
          </p:txBody>
        </p:sp>
        <p:sp>
          <p:nvSpPr>
            <p:cNvPr id="58" name="Rectangle 57">
              <a:extLst>
                <a:ext uri="{FF2B5EF4-FFF2-40B4-BE49-F238E27FC236}">
                  <a16:creationId xmlns:a16="http://schemas.microsoft.com/office/drawing/2014/main" id="{5CDD3F1E-ED80-B237-9474-92FAC2CC6764}"/>
                </a:ext>
              </a:extLst>
            </p:cNvPr>
            <p:cNvSpPr/>
            <p:nvPr/>
          </p:nvSpPr>
          <p:spPr bwMode="auto">
            <a:xfrm>
              <a:off x="1893090" y="4477200"/>
              <a:ext cx="210312" cy="106803"/>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59" name="Rectangle 58">
              <a:extLst>
                <a:ext uri="{FF2B5EF4-FFF2-40B4-BE49-F238E27FC236}">
                  <a16:creationId xmlns:a16="http://schemas.microsoft.com/office/drawing/2014/main" id="{7AFDB24D-1546-6A0F-BBB8-B3424490EA03}"/>
                </a:ext>
              </a:extLst>
            </p:cNvPr>
            <p:cNvSpPr/>
            <p:nvPr/>
          </p:nvSpPr>
          <p:spPr bwMode="auto">
            <a:xfrm>
              <a:off x="2755216" y="4267309"/>
              <a:ext cx="210312" cy="314650"/>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0" name="Rectangle 59">
              <a:extLst>
                <a:ext uri="{FF2B5EF4-FFF2-40B4-BE49-F238E27FC236}">
                  <a16:creationId xmlns:a16="http://schemas.microsoft.com/office/drawing/2014/main" id="{74C8E511-DE33-3EFF-D235-32BDCF7AD00F}"/>
                </a:ext>
              </a:extLst>
            </p:cNvPr>
            <p:cNvSpPr/>
            <p:nvPr/>
          </p:nvSpPr>
          <p:spPr bwMode="auto">
            <a:xfrm flipV="1">
              <a:off x="938815" y="4202090"/>
              <a:ext cx="215050" cy="374462"/>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1" name="TextBox 14">
              <a:extLst>
                <a:ext uri="{FF2B5EF4-FFF2-40B4-BE49-F238E27FC236}">
                  <a16:creationId xmlns:a16="http://schemas.microsoft.com/office/drawing/2014/main" id="{4E87CFA3-2934-314F-D028-65698EAD11A9}"/>
                </a:ext>
              </a:extLst>
            </p:cNvPr>
            <p:cNvSpPr txBox="1">
              <a:spLocks noChangeArrowheads="1"/>
            </p:cNvSpPr>
            <p:nvPr/>
          </p:nvSpPr>
          <p:spPr bwMode="auto">
            <a:xfrm>
              <a:off x="2018462" y="2914544"/>
              <a:ext cx="5876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NWT</a:t>
              </a:r>
            </a:p>
          </p:txBody>
        </p:sp>
        <p:sp>
          <p:nvSpPr>
            <p:cNvPr id="62" name="Rectangle 61">
              <a:extLst>
                <a:ext uri="{FF2B5EF4-FFF2-40B4-BE49-F238E27FC236}">
                  <a16:creationId xmlns:a16="http://schemas.microsoft.com/office/drawing/2014/main" id="{1957C9B5-8989-840C-0B14-007205DBA650}"/>
                </a:ext>
              </a:extLst>
            </p:cNvPr>
            <p:cNvSpPr/>
            <p:nvPr/>
          </p:nvSpPr>
          <p:spPr bwMode="auto">
            <a:xfrm>
              <a:off x="1616769" y="2526302"/>
              <a:ext cx="914577" cy="381697"/>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noProof="0" dirty="0">
                  <a:solidFill>
                    <a:srgbClr val="558336"/>
                  </a:solidFill>
                  <a:latin typeface="Arial Black" panose="020B0A04020102020204" pitchFamily="34" charset="0"/>
                  <a:cs typeface="Arial" panose="020B0604020202020204" pitchFamily="34" charset="0"/>
                </a:rPr>
                <a:t>1</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0</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0</a:t>
              </a:r>
            </a:p>
          </p:txBody>
        </p:sp>
        <p:cxnSp>
          <p:nvCxnSpPr>
            <p:cNvPr id="63" name="Straight Connector 62">
              <a:extLst>
                <a:ext uri="{FF2B5EF4-FFF2-40B4-BE49-F238E27FC236}">
                  <a16:creationId xmlns:a16="http://schemas.microsoft.com/office/drawing/2014/main" id="{6ACC96D8-1DCD-9D66-C0BC-CB43988F8FFA}"/>
                </a:ext>
              </a:extLst>
            </p:cNvPr>
            <p:cNvCxnSpPr>
              <a:cxnSpLocks/>
            </p:cNvCxnSpPr>
            <p:nvPr/>
          </p:nvCxnSpPr>
          <p:spPr bwMode="auto">
            <a:xfrm>
              <a:off x="2279550" y="3467595"/>
              <a:ext cx="361381" cy="1192"/>
            </a:xfrm>
            <a:prstGeom prst="line">
              <a:avLst/>
            </a:prstGeom>
            <a:noFill/>
            <a:ln w="9525" cap="flat" cmpd="sng" algn="ctr">
              <a:solidFill>
                <a:srgbClr val="4F81BD">
                  <a:shade val="95000"/>
                  <a:satMod val="105000"/>
                </a:srgbClr>
              </a:solidFill>
              <a:prstDash val="solid"/>
            </a:ln>
            <a:effectLst/>
          </p:spPr>
        </p:cxnSp>
        <p:sp>
          <p:nvSpPr>
            <p:cNvPr id="64" name="Rectangle 63">
              <a:extLst>
                <a:ext uri="{FF2B5EF4-FFF2-40B4-BE49-F238E27FC236}">
                  <a16:creationId xmlns:a16="http://schemas.microsoft.com/office/drawing/2014/main" id="{18C4E063-D549-7E1A-4B06-C79D56EEB949}"/>
                </a:ext>
              </a:extLst>
            </p:cNvPr>
            <p:cNvSpPr/>
            <p:nvPr/>
          </p:nvSpPr>
          <p:spPr bwMode="auto">
            <a:xfrm>
              <a:off x="2351952" y="3395945"/>
              <a:ext cx="210312" cy="52722"/>
            </a:xfrm>
            <a:prstGeom prst="rect">
              <a:avLst/>
            </a:prstGeom>
            <a:solidFill>
              <a:srgbClr val="C3D69B"/>
            </a:solidFill>
            <a:ln w="25400" cap="flat" cmpd="sng" algn="ctr">
              <a:solidFill>
                <a:srgbClr val="4F6228"/>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5" name="Rectangle 64">
              <a:extLst>
                <a:ext uri="{FF2B5EF4-FFF2-40B4-BE49-F238E27FC236}">
                  <a16:creationId xmlns:a16="http://schemas.microsoft.com/office/drawing/2014/main" id="{5CB87475-DB51-02D8-AEE8-79F36059BD5A}"/>
                </a:ext>
              </a:extLst>
            </p:cNvPr>
            <p:cNvSpPr/>
            <p:nvPr/>
          </p:nvSpPr>
          <p:spPr bwMode="auto">
            <a:xfrm>
              <a:off x="2353846" y="4525535"/>
              <a:ext cx="210312" cy="52722"/>
            </a:xfrm>
            <a:prstGeom prst="rect">
              <a:avLst/>
            </a:prstGeom>
            <a:solidFill>
              <a:srgbClr val="75ABDD"/>
            </a:solidFill>
            <a:ln w="25400" cap="flat" cmpd="sng" algn="ctr">
              <a:solidFill>
                <a:schemeClr val="accent5">
                  <a:lumMod val="50000"/>
                </a:scheme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6" name="Rectangle 65">
              <a:extLst>
                <a:ext uri="{FF2B5EF4-FFF2-40B4-BE49-F238E27FC236}">
                  <a16:creationId xmlns:a16="http://schemas.microsoft.com/office/drawing/2014/main" id="{9F760047-AC17-3B44-5F5C-7A3E387D9A2A}"/>
                </a:ext>
              </a:extLst>
            </p:cNvPr>
            <p:cNvSpPr/>
            <p:nvPr/>
          </p:nvSpPr>
          <p:spPr bwMode="auto">
            <a:xfrm>
              <a:off x="3588005" y="4384813"/>
              <a:ext cx="210312" cy="199545"/>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7" name="Rectangle 66">
              <a:extLst>
                <a:ext uri="{FF2B5EF4-FFF2-40B4-BE49-F238E27FC236}">
                  <a16:creationId xmlns:a16="http://schemas.microsoft.com/office/drawing/2014/main" id="{E0920BD1-3C2F-2F77-21C2-89382D2C4ED9}"/>
                </a:ext>
              </a:extLst>
            </p:cNvPr>
            <p:cNvSpPr/>
            <p:nvPr/>
          </p:nvSpPr>
          <p:spPr bwMode="auto">
            <a:xfrm>
              <a:off x="7361177" y="4285485"/>
              <a:ext cx="210312" cy="314650"/>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grpSp>
    </p:spTree>
    <p:extLst>
      <p:ext uri="{BB962C8B-B14F-4D97-AF65-F5344CB8AC3E}">
        <p14:creationId xmlns:p14="http://schemas.microsoft.com/office/powerpoint/2010/main" val="1069379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7848600" cy="304800"/>
          </a:xfrm>
        </p:spPr>
        <p:txBody>
          <a:bodyPr/>
          <a:lstStyle/>
          <a:p>
            <a:r>
              <a:rPr lang="en-US" sz="3200" dirty="0">
                <a:solidFill>
                  <a:schemeClr val="tx1"/>
                </a:solidFill>
                <a:latin typeface="Calibri" panose="020F0502020204030204" pitchFamily="34" charset="0"/>
                <a:cs typeface="Calibri" panose="020F0502020204030204" pitchFamily="34" charset="0"/>
              </a:rPr>
              <a:t>RLEMP Entry Process</a:t>
            </a:r>
          </a:p>
        </p:txBody>
      </p:sp>
      <p:graphicFrame>
        <p:nvGraphicFramePr>
          <p:cNvPr id="3" name="Diagram 2"/>
          <p:cNvGraphicFramePr/>
          <p:nvPr>
            <p:extLst>
              <p:ext uri="{D42A27DB-BD31-4B8C-83A1-F6EECF244321}">
                <p14:modId xmlns:p14="http://schemas.microsoft.com/office/powerpoint/2010/main" val="704289620"/>
              </p:ext>
            </p:extLst>
          </p:nvPr>
        </p:nvGraphicFramePr>
        <p:xfrm>
          <a:off x="381000" y="1066800"/>
          <a:ext cx="83058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09600" y="1445902"/>
            <a:ext cx="533400" cy="4590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0" hangingPunct="0">
              <a:lnSpc>
                <a:spcPct val="90000"/>
              </a:lnSpc>
              <a:spcBef>
                <a:spcPts val="70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Arial"/>
                <a:ea typeface="+mn-ea"/>
                <a:cs typeface="+mn-cs"/>
                <a:sym typeface="Arial"/>
              </a:rPr>
              <a:t>1</a:t>
            </a:r>
          </a:p>
        </p:txBody>
      </p:sp>
      <p:sp>
        <p:nvSpPr>
          <p:cNvPr id="8" name="TextBox 7"/>
          <p:cNvSpPr txBox="1"/>
          <p:nvPr/>
        </p:nvSpPr>
        <p:spPr>
          <a:xfrm>
            <a:off x="1066800" y="2426977"/>
            <a:ext cx="533400" cy="4590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0" hangingPunct="0">
              <a:lnSpc>
                <a:spcPct val="90000"/>
              </a:lnSpc>
              <a:spcBef>
                <a:spcPts val="70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Verdana" pitchFamily="34" charset="0"/>
                <a:ea typeface="+mn-ea"/>
                <a:cs typeface="+mn-cs"/>
              </a:rPr>
              <a:t>2</a:t>
            </a:r>
            <a:endParaRPr kumimoji="0" lang="en-US" sz="2000" b="0" i="0" u="none" strike="noStrike" kern="1200" cap="none" spc="0" normalizeH="0" baseline="0" noProof="0">
              <a:ln>
                <a:noFill/>
              </a:ln>
              <a:solidFill>
                <a:srgbClr val="000000"/>
              </a:solidFill>
              <a:effectLst/>
              <a:uLnTx/>
              <a:uFillTx/>
              <a:latin typeface="Arial"/>
              <a:ea typeface="+mn-ea"/>
              <a:cs typeface="+mn-cs"/>
              <a:sym typeface="Arial"/>
            </a:endParaRPr>
          </a:p>
        </p:txBody>
      </p:sp>
      <p:sp>
        <p:nvSpPr>
          <p:cNvPr id="9" name="TextBox 8"/>
          <p:cNvSpPr txBox="1"/>
          <p:nvPr/>
        </p:nvSpPr>
        <p:spPr>
          <a:xfrm>
            <a:off x="1209675" y="3389002"/>
            <a:ext cx="533400" cy="4590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0" hangingPunct="0">
              <a:lnSpc>
                <a:spcPct val="90000"/>
              </a:lnSpc>
              <a:spcBef>
                <a:spcPts val="70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Arial"/>
                <a:ea typeface="+mn-ea"/>
                <a:cs typeface="+mn-cs"/>
                <a:sym typeface="Arial"/>
              </a:rPr>
              <a:t>3</a:t>
            </a:r>
          </a:p>
        </p:txBody>
      </p:sp>
      <p:sp>
        <p:nvSpPr>
          <p:cNvPr id="10" name="TextBox 9"/>
          <p:cNvSpPr txBox="1"/>
          <p:nvPr/>
        </p:nvSpPr>
        <p:spPr>
          <a:xfrm>
            <a:off x="1057275" y="4379602"/>
            <a:ext cx="533400" cy="4590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0" hangingPunct="0">
              <a:lnSpc>
                <a:spcPct val="90000"/>
              </a:lnSpc>
              <a:spcBef>
                <a:spcPts val="70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Verdana" pitchFamily="34" charset="0"/>
                <a:ea typeface="+mn-ea"/>
                <a:cs typeface="+mn-cs"/>
              </a:rPr>
              <a:t>4</a:t>
            </a:r>
            <a:endParaRPr kumimoji="0" lang="en-US" sz="2000" b="0" i="0" u="none" strike="noStrike" kern="1200" cap="none" spc="0" normalizeH="0" baseline="0" noProof="0">
              <a:ln>
                <a:noFill/>
              </a:ln>
              <a:solidFill>
                <a:srgbClr val="000000"/>
              </a:solidFill>
              <a:effectLst/>
              <a:uLnTx/>
              <a:uFillTx/>
              <a:latin typeface="Arial"/>
              <a:ea typeface="+mn-ea"/>
              <a:cs typeface="+mn-cs"/>
              <a:sym typeface="Arial"/>
            </a:endParaRPr>
          </a:p>
        </p:txBody>
      </p:sp>
      <p:sp>
        <p:nvSpPr>
          <p:cNvPr id="11" name="TextBox 10"/>
          <p:cNvSpPr txBox="1"/>
          <p:nvPr/>
        </p:nvSpPr>
        <p:spPr>
          <a:xfrm>
            <a:off x="600075" y="5332102"/>
            <a:ext cx="533400" cy="4590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0" hangingPunct="0">
              <a:lnSpc>
                <a:spcPct val="90000"/>
              </a:lnSpc>
              <a:spcBef>
                <a:spcPts val="70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Arial"/>
                <a:ea typeface="+mn-ea"/>
                <a:cs typeface="+mn-cs"/>
                <a:sym typeface="Arial"/>
              </a:rPr>
              <a:t>5</a:t>
            </a:r>
          </a:p>
        </p:txBody>
      </p:sp>
    </p:spTree>
    <p:extLst>
      <p:ext uri="{BB962C8B-B14F-4D97-AF65-F5344CB8AC3E}">
        <p14:creationId xmlns:p14="http://schemas.microsoft.com/office/powerpoint/2010/main" val="604103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950" y="685800"/>
            <a:ext cx="7848600" cy="304800"/>
          </a:xfrm>
        </p:spPr>
        <p:txBody>
          <a:bodyPr/>
          <a:lstStyle/>
          <a:p>
            <a:r>
              <a:rPr lang="en-CA" dirty="0"/>
              <a:t>RLEMP – Training and capacity support</a:t>
            </a:r>
          </a:p>
        </p:txBody>
      </p:sp>
      <p:sp>
        <p:nvSpPr>
          <p:cNvPr id="3" name="Content Placeholder 2"/>
          <p:cNvSpPr>
            <a:spLocks noGrp="1"/>
          </p:cNvSpPr>
          <p:nvPr>
            <p:ph idx="1"/>
          </p:nvPr>
        </p:nvSpPr>
        <p:spPr>
          <a:xfrm>
            <a:off x="330084" y="1219200"/>
            <a:ext cx="8509115" cy="4940300"/>
          </a:xfrm>
        </p:spPr>
        <p:txBody>
          <a:bodyPr/>
          <a:lstStyle/>
          <a:p>
            <a:r>
              <a:rPr lang="en-US" altLang="en-US" sz="1500" dirty="0"/>
              <a:t>First Nations in RLEMP are funded to train a land manager for their community through the Professional Lands Management Certification Program (PLMCP) and provided further funding to offset costs to operate a lands office. </a:t>
            </a:r>
          </a:p>
          <a:p>
            <a:r>
              <a:rPr lang="en-US" altLang="en-US" sz="1500" dirty="0"/>
              <a:t>PLMCP delivery has been transferred to the National Aboriginal Land Managers Association (NALMA), which provides professional development and technical expertise support in relation to land management for First Nations. </a:t>
            </a:r>
            <a:r>
              <a:rPr lang="en-CA" sz="1500" dirty="0"/>
              <a:t>Students complete the PLMCP in two levels to receive certification</a:t>
            </a:r>
            <a:r>
              <a:rPr lang="en-CA" altLang="en-US" sz="1400" dirty="0"/>
              <a:t>:</a:t>
            </a:r>
          </a:p>
          <a:p>
            <a:endParaRPr lang="en-CA" altLang="en-US" sz="1600" dirty="0"/>
          </a:p>
          <a:p>
            <a:endParaRPr lang="en-CA" altLang="en-US" sz="1600" dirty="0"/>
          </a:p>
          <a:p>
            <a:endParaRPr lang="en-CA" altLang="en-US" sz="1600" dirty="0"/>
          </a:p>
          <a:p>
            <a:endParaRPr lang="en-CA" altLang="en-US" sz="1600" dirty="0"/>
          </a:p>
          <a:p>
            <a:endParaRPr lang="en-CA" altLang="en-US" sz="1600" dirty="0"/>
          </a:p>
          <a:p>
            <a:endParaRPr lang="en-CA" altLang="en-US" sz="1600" dirty="0"/>
          </a:p>
          <a:p>
            <a:endParaRPr lang="en-CA" altLang="en-US" sz="1600" dirty="0"/>
          </a:p>
          <a:p>
            <a:pPr marL="0" indent="0">
              <a:buNone/>
            </a:pPr>
            <a:endParaRPr lang="en-CA" altLang="en-US" sz="800" dirty="0"/>
          </a:p>
          <a:p>
            <a:pPr lvl="0"/>
            <a:endParaRPr lang="en-CA" sz="900" dirty="0"/>
          </a:p>
          <a:p>
            <a:pPr lvl="0"/>
            <a:r>
              <a:rPr lang="en-CA" sz="1500" dirty="0"/>
              <a:t>For land managers with significant experience, NALMA offers a Prior Learning Assessment to recognize existing knowledge and expertise. </a:t>
            </a:r>
          </a:p>
          <a:p>
            <a:endParaRPr lang="en-US" altLang="en-US" sz="1600" dirty="0"/>
          </a:p>
          <a:p>
            <a:endParaRPr lang="en-US" altLang="en-US" sz="1600" dirty="0"/>
          </a:p>
        </p:txBody>
      </p:sp>
      <p:graphicFrame>
        <p:nvGraphicFramePr>
          <p:cNvPr id="4" name="Table 3"/>
          <p:cNvGraphicFramePr>
            <a:graphicFrameLocks noGrp="1"/>
          </p:cNvGraphicFramePr>
          <p:nvPr>
            <p:extLst>
              <p:ext uri="{D42A27DB-BD31-4B8C-83A1-F6EECF244321}">
                <p14:modId xmlns:p14="http://schemas.microsoft.com/office/powerpoint/2010/main" val="2418647668"/>
              </p:ext>
            </p:extLst>
          </p:nvPr>
        </p:nvGraphicFramePr>
        <p:xfrm>
          <a:off x="533400" y="2971800"/>
          <a:ext cx="7962900" cy="2495820"/>
        </p:xfrm>
        <a:graphic>
          <a:graphicData uri="http://schemas.openxmlformats.org/drawingml/2006/table">
            <a:tbl>
              <a:tblPr firstRow="1" bandRow="1">
                <a:tableStyleId>{5C22544A-7EE6-4342-B048-85BDC9FD1C3A}</a:tableStyleId>
              </a:tblPr>
              <a:tblGrid>
                <a:gridCol w="3981450">
                  <a:extLst>
                    <a:ext uri="{9D8B030D-6E8A-4147-A177-3AD203B41FA5}">
                      <a16:colId xmlns:a16="http://schemas.microsoft.com/office/drawing/2014/main" val="455095683"/>
                    </a:ext>
                  </a:extLst>
                </a:gridCol>
                <a:gridCol w="3981450">
                  <a:extLst>
                    <a:ext uri="{9D8B030D-6E8A-4147-A177-3AD203B41FA5}">
                      <a16:colId xmlns:a16="http://schemas.microsoft.com/office/drawing/2014/main" val="2639556939"/>
                    </a:ext>
                  </a:extLst>
                </a:gridCol>
              </a:tblGrid>
              <a:tr h="441960">
                <a:tc>
                  <a:txBody>
                    <a:bodyPr/>
                    <a:lstStyle/>
                    <a:p>
                      <a:r>
                        <a:rPr lang="en-CA" dirty="0">
                          <a:solidFill>
                            <a:srgbClr val="FFFFFF"/>
                          </a:solidFill>
                        </a:rPr>
                        <a:t>Level One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324C76"/>
                    </a:solidFill>
                  </a:tcPr>
                </a:tc>
                <a:tc>
                  <a:txBody>
                    <a:bodyPr/>
                    <a:lstStyle/>
                    <a:p>
                      <a:r>
                        <a:rPr lang="en-CA" dirty="0">
                          <a:solidFill>
                            <a:srgbClr val="FFFFFF"/>
                          </a:solidFill>
                        </a:rPr>
                        <a:t>Level Two</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324C76"/>
                    </a:solidFill>
                  </a:tcPr>
                </a:tc>
                <a:extLst>
                  <a:ext uri="{0D108BD9-81ED-4DB2-BD59-A6C34878D82A}">
                    <a16:rowId xmlns:a16="http://schemas.microsoft.com/office/drawing/2014/main" val="2596464827"/>
                  </a:ext>
                </a:extLst>
              </a:tr>
              <a:tr h="70104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Post-secondary training on the broad fundamentals of land management and related concepts delivered through partner universities.</a:t>
                      </a:r>
                      <a:endParaRPr lang="en-CA"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B6C6E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rgbClr val="000000"/>
                          </a:solidFill>
                          <a:latin typeface="+mn-lt"/>
                          <a:ea typeface="+mn-ea"/>
                          <a:cs typeface="+mn-cs"/>
                        </a:rPr>
                        <a:t>Technical training on land</a:t>
                      </a:r>
                      <a:r>
                        <a:rPr lang="en-CA" sz="1200" kern="1200" baseline="0" dirty="0">
                          <a:solidFill>
                            <a:srgbClr val="000000"/>
                          </a:solidFill>
                          <a:latin typeface="+mn-lt"/>
                          <a:ea typeface="+mn-ea"/>
                          <a:cs typeface="+mn-cs"/>
                        </a:rPr>
                        <a:t> management activities</a:t>
                      </a:r>
                      <a:r>
                        <a:rPr lang="en-CA" sz="1200" kern="1200" dirty="0">
                          <a:solidFill>
                            <a:srgbClr val="000000"/>
                          </a:solidFill>
                          <a:latin typeface="+mn-lt"/>
                          <a:ea typeface="+mn-ea"/>
                          <a:cs typeface="+mn-cs"/>
                        </a:rPr>
                        <a:t> delivered by NALMA in various locations.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B6C6E0"/>
                    </a:solidFill>
                  </a:tcPr>
                </a:tc>
                <a:extLst>
                  <a:ext uri="{0D108BD9-81ED-4DB2-BD59-A6C34878D82A}">
                    <a16:rowId xmlns:a16="http://schemas.microsoft.com/office/drawing/2014/main" val="2029905912"/>
                  </a:ext>
                </a:extLst>
              </a:tr>
              <a:tr h="859672">
                <a:tc>
                  <a:txBody>
                    <a:bodyPr/>
                    <a:lstStyle/>
                    <a:p>
                      <a:pPr marL="171450" indent="-171450">
                        <a:buFont typeface="Arial" panose="020B0604020202020204" pitchFamily="34" charset="0"/>
                        <a:buChar char="•"/>
                      </a:pPr>
                      <a:r>
                        <a:rPr lang="en-CA" sz="1200" kern="1200" dirty="0">
                          <a:solidFill>
                            <a:srgbClr val="000000"/>
                          </a:solidFill>
                          <a:latin typeface="+mn-lt"/>
                          <a:ea typeface="+mn-ea"/>
                          <a:cs typeface="+mn-cs"/>
                        </a:rPr>
                        <a:t>Available through Algoma University in Ontario, University of Saskatchewan, Vancouver Island University, and the Université du Québec en Abitibi-</a:t>
                      </a:r>
                      <a:r>
                        <a:rPr lang="en-CA" sz="1200" kern="1200" dirty="0" err="1">
                          <a:solidFill>
                            <a:srgbClr val="000000"/>
                          </a:solidFill>
                          <a:latin typeface="+mn-lt"/>
                          <a:ea typeface="+mn-ea"/>
                          <a:cs typeface="+mn-cs"/>
                        </a:rPr>
                        <a:t>Témiscamingue</a:t>
                      </a:r>
                      <a:r>
                        <a:rPr lang="en-CA" sz="1200" kern="1200" dirty="0">
                          <a:solidFill>
                            <a:srgbClr val="000000"/>
                          </a:solidFill>
                          <a:latin typeface="+mn-lt"/>
                          <a:ea typeface="+mn-ea"/>
                          <a:cs typeface="+mn-cs"/>
                        </a:rPr>
                        <a: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FFFFF"/>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rgbClr val="000000"/>
                          </a:solidFill>
                          <a:latin typeface="+mn-lt"/>
                          <a:ea typeface="+mn-ea"/>
                          <a:cs typeface="+mn-cs"/>
                        </a:rPr>
                        <a:t>Focuses on the specific roles and responsibilities of a First Nation land manager operating under the</a:t>
                      </a:r>
                      <a:r>
                        <a:rPr lang="en-CA" sz="1200" i="1" kern="1200" dirty="0">
                          <a:solidFill>
                            <a:srgbClr val="000000"/>
                          </a:solidFill>
                          <a:latin typeface="+mn-lt"/>
                          <a:ea typeface="+mn-ea"/>
                          <a:cs typeface="+mn-cs"/>
                        </a:rPr>
                        <a:t> Indian Act</a:t>
                      </a:r>
                      <a:r>
                        <a:rPr lang="en-CA" sz="1200" kern="1200" dirty="0">
                          <a:solidFill>
                            <a:srgbClr val="000000"/>
                          </a:solidFill>
                          <a:latin typeface="+mn-lt"/>
                          <a:ea typeface="+mn-ea"/>
                          <a:cs typeface="+mn-cs"/>
                        </a:rPr>
                        <a: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841036"/>
                  </a:ext>
                </a:extLst>
              </a:tr>
              <a:tr h="493148">
                <a:tc>
                  <a:txBody>
                    <a:bodyPr/>
                    <a:lstStyle/>
                    <a:p>
                      <a:pPr marL="171450" indent="-171450">
                        <a:buFont typeface="Arial" panose="020B0604020202020204" pitchFamily="34" charset="0"/>
                        <a:buChar char="•"/>
                      </a:pPr>
                      <a:r>
                        <a:rPr lang="en-CA" sz="1200" kern="1200" dirty="0">
                          <a:solidFill>
                            <a:srgbClr val="000000"/>
                          </a:solidFill>
                          <a:latin typeface="+mn-lt"/>
                          <a:ea typeface="+mn-ea"/>
                          <a:cs typeface="+mn-cs"/>
                        </a:rPr>
                        <a:t>A land manager may select</a:t>
                      </a:r>
                      <a:r>
                        <a:rPr lang="en-CA" sz="1200" kern="1200" baseline="0" dirty="0">
                          <a:solidFill>
                            <a:srgbClr val="000000"/>
                          </a:solidFill>
                          <a:latin typeface="+mn-lt"/>
                          <a:ea typeface="+mn-ea"/>
                          <a:cs typeface="+mn-cs"/>
                        </a:rPr>
                        <a:t> the</a:t>
                      </a:r>
                      <a:r>
                        <a:rPr lang="en-CA" sz="1200" kern="1200" dirty="0">
                          <a:solidFill>
                            <a:srgbClr val="000000"/>
                          </a:solidFill>
                          <a:latin typeface="+mn-lt"/>
                          <a:ea typeface="+mn-ea"/>
                          <a:cs typeface="+mn-cs"/>
                        </a:rPr>
                        <a:t> university of</a:t>
                      </a:r>
                      <a:r>
                        <a:rPr lang="en-CA" sz="1200" kern="1200" baseline="0" dirty="0">
                          <a:solidFill>
                            <a:srgbClr val="000000"/>
                          </a:solidFill>
                          <a:latin typeface="+mn-lt"/>
                          <a:ea typeface="+mn-ea"/>
                          <a:cs typeface="+mn-cs"/>
                        </a:rPr>
                        <a:t> his/her choice</a:t>
                      </a:r>
                      <a:endParaRPr lang="en-CA" sz="1200" kern="1200" dirty="0">
                        <a:solidFill>
                          <a:srgbClr val="000000"/>
                        </a:solidFill>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6C6E0"/>
                    </a:solidFill>
                  </a:tcPr>
                </a:tc>
                <a:tc>
                  <a:txBody>
                    <a:bodyPr/>
                    <a:lstStyle/>
                    <a:p>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6C6E0"/>
                    </a:solidFill>
                  </a:tcPr>
                </a:tc>
                <a:extLst>
                  <a:ext uri="{0D108BD9-81ED-4DB2-BD59-A6C34878D82A}">
                    <a16:rowId xmlns:a16="http://schemas.microsoft.com/office/drawing/2014/main" val="4201681511"/>
                  </a:ext>
                </a:extLst>
              </a:tr>
            </a:tbl>
          </a:graphicData>
        </a:graphic>
      </p:graphicFrame>
    </p:spTree>
    <p:extLst>
      <p:ext uri="{BB962C8B-B14F-4D97-AF65-F5344CB8AC3E}">
        <p14:creationId xmlns:p14="http://schemas.microsoft.com/office/powerpoint/2010/main" val="3915088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848600" cy="304800"/>
          </a:xfrm>
        </p:spPr>
        <p:txBody>
          <a:bodyPr/>
          <a:lstStyle/>
          <a:p>
            <a:r>
              <a:rPr lang="en-US" altLang="en-US" dirty="0"/>
              <a:t>Training supports RLEMP’s Key Functions</a:t>
            </a:r>
            <a:endParaRPr lang="en-US" dirty="0"/>
          </a:p>
        </p:txBody>
      </p:sp>
      <p:sp>
        <p:nvSpPr>
          <p:cNvPr id="3" name="Content Placeholder 2"/>
          <p:cNvSpPr>
            <a:spLocks noGrp="1"/>
          </p:cNvSpPr>
          <p:nvPr>
            <p:ph idx="1"/>
          </p:nvPr>
        </p:nvSpPr>
        <p:spPr>
          <a:xfrm>
            <a:off x="368300" y="1143000"/>
            <a:ext cx="7861300" cy="5008563"/>
          </a:xfrm>
        </p:spPr>
        <p:txBody>
          <a:bodyPr>
            <a:noAutofit/>
          </a:bodyPr>
          <a:lstStyle/>
          <a:p>
            <a:pPr lvl="0"/>
            <a:endParaRPr lang="en-US" altLang="en-US" sz="800" dirty="0"/>
          </a:p>
          <a:p>
            <a:pPr lvl="0"/>
            <a:r>
              <a:rPr lang="en-US" altLang="en-US" sz="1600" dirty="0"/>
              <a:t>Once a land manager has become certified through the PLMCP they will then lead activities in a First Nation’s land office to support and build capacity in areas such as:</a:t>
            </a:r>
          </a:p>
          <a:p>
            <a:pPr marL="628650" lvl="1">
              <a:buFont typeface="Courier New" panose="02070309020205020404" pitchFamily="49" charset="0"/>
              <a:buChar char="o"/>
            </a:pPr>
            <a:r>
              <a:rPr lang="en-US" altLang="en-US" sz="1600" dirty="0"/>
              <a:t>Community land-use planning</a:t>
            </a:r>
          </a:p>
          <a:p>
            <a:pPr marL="628650" lvl="1">
              <a:buFont typeface="Courier New" panose="02070309020205020404" pitchFamily="49" charset="0"/>
              <a:buChar char="o"/>
            </a:pPr>
            <a:r>
              <a:rPr lang="en-US" altLang="en-US" sz="1600" dirty="0"/>
              <a:t>Management of reserve land and natural resources</a:t>
            </a:r>
          </a:p>
          <a:p>
            <a:pPr marL="628650" lvl="1">
              <a:buFont typeface="Courier New" panose="02070309020205020404" pitchFamily="49" charset="0"/>
              <a:buChar char="o"/>
            </a:pPr>
            <a:r>
              <a:rPr lang="en-US" altLang="en-US" dirty="0"/>
              <a:t>Completion of leases, permitting allotments, and other land instruments</a:t>
            </a:r>
            <a:endParaRPr lang="en-US" altLang="en-US" sz="1600" dirty="0"/>
          </a:p>
          <a:p>
            <a:pPr marL="628650" lvl="1">
              <a:buFont typeface="Courier New" panose="02070309020205020404" pitchFamily="49" charset="0"/>
              <a:buChar char="o"/>
            </a:pPr>
            <a:r>
              <a:rPr lang="en-US" altLang="en-US" sz="1600" dirty="0"/>
              <a:t>Environmental Management</a:t>
            </a:r>
          </a:p>
          <a:p>
            <a:pPr marL="628650" lvl="1">
              <a:buFont typeface="Courier New" panose="02070309020205020404" pitchFamily="49" charset="0"/>
              <a:buChar char="o"/>
            </a:pPr>
            <a:r>
              <a:rPr lang="en-US" altLang="en-US" sz="1600" dirty="0"/>
              <a:t>Compliance with policy and legislative frameworks</a:t>
            </a:r>
          </a:p>
          <a:p>
            <a:pPr lvl="0"/>
            <a:endParaRPr lang="en-US" altLang="en-US" sz="800" dirty="0"/>
          </a:p>
        </p:txBody>
      </p:sp>
      <p:pic>
        <p:nvPicPr>
          <p:cNvPr id="4" name="Picture 3"/>
          <p:cNvPicPr>
            <a:picLocks noChangeAspect="1"/>
          </p:cNvPicPr>
          <p:nvPr/>
        </p:nvPicPr>
        <p:blipFill rotWithShape="1">
          <a:blip r:embed="rId3"/>
          <a:srcRect r="51051" b="50824"/>
          <a:stretch/>
        </p:blipFill>
        <p:spPr>
          <a:xfrm>
            <a:off x="339725" y="3914775"/>
            <a:ext cx="2438400" cy="1704975"/>
          </a:xfrm>
          <a:prstGeom prst="rect">
            <a:avLst/>
          </a:prstGeom>
        </p:spPr>
      </p:pic>
      <p:pic>
        <p:nvPicPr>
          <p:cNvPr id="5" name="Picture 4"/>
          <p:cNvPicPr>
            <a:picLocks noChangeAspect="1"/>
          </p:cNvPicPr>
          <p:nvPr/>
        </p:nvPicPr>
        <p:blipFill rotWithShape="1">
          <a:blip r:embed="rId3"/>
          <a:srcRect l="50860" b="51099"/>
          <a:stretch/>
        </p:blipFill>
        <p:spPr>
          <a:xfrm>
            <a:off x="3314700" y="3924300"/>
            <a:ext cx="2447925" cy="1695450"/>
          </a:xfrm>
          <a:prstGeom prst="rect">
            <a:avLst/>
          </a:prstGeom>
        </p:spPr>
      </p:pic>
      <p:pic>
        <p:nvPicPr>
          <p:cNvPr id="6" name="Picture 5"/>
          <p:cNvPicPr>
            <a:picLocks noChangeAspect="1"/>
          </p:cNvPicPr>
          <p:nvPr/>
        </p:nvPicPr>
        <p:blipFill rotWithShape="1">
          <a:blip r:embed="rId3"/>
          <a:srcRect l="25908" t="51374" r="24952" b="549"/>
          <a:stretch/>
        </p:blipFill>
        <p:spPr>
          <a:xfrm>
            <a:off x="6324600" y="3971925"/>
            <a:ext cx="2447925" cy="1666875"/>
          </a:xfrm>
          <a:prstGeom prst="rect">
            <a:avLst/>
          </a:prstGeom>
        </p:spPr>
      </p:pic>
    </p:spTree>
    <p:extLst>
      <p:ext uri="{BB962C8B-B14F-4D97-AF65-F5344CB8AC3E}">
        <p14:creationId xmlns:p14="http://schemas.microsoft.com/office/powerpoint/2010/main" val="2476781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2023</a:t>
            </a:r>
          </a:p>
        </p:txBody>
      </p:sp>
      <p:sp>
        <p:nvSpPr>
          <p:cNvPr id="3" name="Content Placeholder 2"/>
          <p:cNvSpPr>
            <a:spLocks noGrp="1"/>
          </p:cNvSpPr>
          <p:nvPr>
            <p:ph idx="1"/>
          </p:nvPr>
        </p:nvSpPr>
        <p:spPr/>
        <p:txBody>
          <a:bodyPr/>
          <a:lstStyle/>
          <a:p>
            <a:r>
              <a:rPr lang="en-CA" sz="1600" dirty="0"/>
              <a:t>Budget 2023 invested $30 million over five years, beginning in 2023-2024, to expand and enhance RLEMP. This will support First Nations in developing capacity to exercise increased responsibility over their lands, resources, and environment. </a:t>
            </a:r>
          </a:p>
          <a:p>
            <a:r>
              <a:rPr lang="en-CA" sz="1600" dirty="0"/>
              <a:t>First Nations land management capacity-building through RLEMP supports the prerequisite land management activities (i.e., surveys, land assessments) needed to advance subsequent economic opportunities. </a:t>
            </a:r>
          </a:p>
          <a:p>
            <a:r>
              <a:rPr lang="en-US" sz="1600" dirty="0"/>
              <a:t>The announced funds are supporting critical program improvement efforts that were identified in a 2017 First Nations national engagement session and a 2023 internal evaluation of land management sub-programs.</a:t>
            </a:r>
            <a:endParaRPr lang="en-CA" sz="1600" dirty="0"/>
          </a:p>
          <a:p>
            <a:r>
              <a:rPr lang="en-US" sz="1600" dirty="0"/>
              <a:t>Budget 2023 investments are enabling:</a:t>
            </a:r>
          </a:p>
          <a:p>
            <a:pPr lvl="1"/>
            <a:r>
              <a:rPr lang="en-US" dirty="0"/>
              <a:t>The introduction of a base-level of funding for RLEMP participants ($70,000 at </a:t>
            </a:r>
            <a:r>
              <a:rPr lang="en-US"/>
              <a:t>the Operational Level); </a:t>
            </a:r>
            <a:r>
              <a:rPr lang="en-US" dirty="0"/>
              <a:t>and</a:t>
            </a:r>
          </a:p>
          <a:p>
            <a:pPr lvl="1"/>
            <a:r>
              <a:rPr lang="en-US" dirty="0"/>
              <a:t>25 to 44 new First Nations to join RLEMP.</a:t>
            </a:r>
          </a:p>
          <a:p>
            <a:pPr marL="0" indent="0">
              <a:buNone/>
            </a:pPr>
            <a:r>
              <a:rPr lang="en-CA" sz="1600" dirty="0"/>
              <a:t> </a:t>
            </a:r>
            <a:endParaRPr lang="en-US" sz="1600" dirty="0"/>
          </a:p>
          <a:p>
            <a:endParaRPr lang="en-US" sz="1000" dirty="0"/>
          </a:p>
        </p:txBody>
      </p:sp>
      <p:sp>
        <p:nvSpPr>
          <p:cNvPr id="6"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12661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32A36-C0B8-C6A5-E5A0-101DEA03C0BD}"/>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1F89787B-6876-CDDC-990F-48E46EF69057}"/>
              </a:ext>
            </a:extLst>
          </p:cNvPr>
          <p:cNvSpPr>
            <a:spLocks noGrp="1"/>
          </p:cNvSpPr>
          <p:nvPr>
            <p:ph idx="1"/>
          </p:nvPr>
        </p:nvSpPr>
        <p:spPr/>
        <p:txBody>
          <a:bodyPr/>
          <a:lstStyle/>
          <a:p>
            <a:pPr marL="0" indent="0">
              <a:buNone/>
            </a:pPr>
            <a:endParaRPr lang="en-US" dirty="0"/>
          </a:p>
          <a:p>
            <a:pPr marL="0" indent="0">
              <a:buNone/>
            </a:pPr>
            <a:r>
              <a:rPr lang="en-US" dirty="0"/>
              <a:t>Additional information on RLEMP can be found on ISC’s website:</a:t>
            </a:r>
          </a:p>
          <a:p>
            <a:pPr marL="0" indent="0">
              <a:buNone/>
            </a:pPr>
            <a:r>
              <a:rPr lang="en-US" dirty="0">
                <a:hlinkClick r:id="rId2"/>
              </a:rPr>
              <a:t>Reserve Lands and Environment Management Program (sac-isc.gc.ca)</a:t>
            </a:r>
            <a:endParaRPr lang="en-US" dirty="0"/>
          </a:p>
          <a:p>
            <a:pPr marL="0" indent="0">
              <a:buNone/>
            </a:pPr>
            <a:endParaRPr lang="en-US" dirty="0"/>
          </a:p>
          <a:p>
            <a:pPr marL="0" indent="0">
              <a:buNone/>
            </a:pPr>
            <a:r>
              <a:rPr lang="en-US" dirty="0"/>
              <a:t>Questions can be directed to:</a:t>
            </a:r>
          </a:p>
          <a:p>
            <a:pPr marL="0" indent="0">
              <a:buNone/>
            </a:pPr>
            <a:r>
              <a:rPr lang="fr-FR" dirty="0">
                <a:hlinkClick r:id="rId3"/>
              </a:rPr>
              <a:t>rlemp@sac-isc.gc.ca</a:t>
            </a:r>
            <a:r>
              <a:rPr lang="fr-FR" dirty="0"/>
              <a:t> </a:t>
            </a:r>
            <a:endParaRPr lang="en-US" dirty="0"/>
          </a:p>
        </p:txBody>
      </p:sp>
    </p:spTree>
    <p:extLst>
      <p:ext uri="{BB962C8B-B14F-4D97-AF65-F5344CB8AC3E}">
        <p14:creationId xmlns:p14="http://schemas.microsoft.com/office/powerpoint/2010/main" val="5721161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9661250|-6926519|-3161487|-10379576|-10856873|INAC / AANC&quot;,&quot;Id&quot;:&quot;578794d93533352f046df19f&quot;,&quot;SmartGridHorizontal&quot;:0,&quot;LinkedExcelSources&quot;:{},&quot;LinkedProjectSources&quot;:{}}"/>
</p:tagLst>
</file>

<file path=ppt/theme/theme1.xml><?xml version="1.0" encoding="utf-8"?>
<a:theme xmlns:a="http://schemas.openxmlformats.org/drawingml/2006/main" name="Standard_whit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Standard_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5E5CC"/>
        </a:solidFill>
        <a:ln w="25400" cap="flat" cmpd="sng" algn="ctr">
          <a:solidFill>
            <a:srgbClr val="000066"/>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90500" algn="l" defTabSz="914400" rtl="0" eaLnBrk="1" fontAlgn="base" latinLnBrk="0" hangingPunct="1">
          <a:lnSpc>
            <a:spcPct val="90000"/>
          </a:lnSpc>
          <a:spcBef>
            <a:spcPct val="0"/>
          </a:spcBef>
          <a:spcAft>
            <a:spcPct val="37000"/>
          </a:spcAft>
          <a:buClrTx/>
          <a:buSzTx/>
          <a:buFontTx/>
          <a:buNone/>
          <a:tabLst>
            <a:tab pos="5715000" algn="l"/>
          </a:tabLst>
          <a:defRPr kumimoji="0" lang="en-CA"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E5E5CC"/>
        </a:solidFill>
        <a:ln w="25400" cap="flat" cmpd="sng" algn="ctr">
          <a:solidFill>
            <a:srgbClr val="000066"/>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90500" algn="l" defTabSz="914400" rtl="0" eaLnBrk="1" fontAlgn="base" latinLnBrk="0" hangingPunct="1">
          <a:lnSpc>
            <a:spcPct val="90000"/>
          </a:lnSpc>
          <a:spcBef>
            <a:spcPct val="0"/>
          </a:spcBef>
          <a:spcAft>
            <a:spcPct val="37000"/>
          </a:spcAft>
          <a:buClrTx/>
          <a:buSzTx/>
          <a:buFontTx/>
          <a:buNone/>
          <a:tabLst>
            <a:tab pos="5715000" algn="l"/>
          </a:tabLst>
          <a:defRPr kumimoji="0" lang="en-CA"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Standard_white 1">
        <a:dk1>
          <a:srgbClr val="000066"/>
        </a:dk1>
        <a:lt1>
          <a:srgbClr val="E5E5CC"/>
        </a:lt1>
        <a:dk2>
          <a:srgbClr val="000066"/>
        </a:dk2>
        <a:lt2>
          <a:srgbClr val="E5E5CC"/>
        </a:lt2>
        <a:accent1>
          <a:srgbClr val="009999"/>
        </a:accent1>
        <a:accent2>
          <a:srgbClr val="FFCC00"/>
        </a:accent2>
        <a:accent3>
          <a:srgbClr val="F0F0E2"/>
        </a:accent3>
        <a:accent4>
          <a:srgbClr val="000056"/>
        </a:accent4>
        <a:accent5>
          <a:srgbClr val="AACACA"/>
        </a:accent5>
        <a:accent6>
          <a:srgbClr val="E7B900"/>
        </a:accent6>
        <a:hlink>
          <a:srgbClr val="003399"/>
        </a:hlink>
        <a:folHlink>
          <a:srgbClr val="33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Standard_white</Template>
  <TotalTime>38147</TotalTime>
  <Words>955</Words>
  <Application>Microsoft Office PowerPoint</Application>
  <PresentationFormat>On-screen Show (4:3)</PresentationFormat>
  <Paragraphs>108</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Calibri</vt:lpstr>
      <vt:lpstr>Courier New</vt:lpstr>
      <vt:lpstr>Verdana</vt:lpstr>
      <vt:lpstr>Standard_white</vt:lpstr>
      <vt:lpstr>PowerPoint Presentation</vt:lpstr>
      <vt:lpstr>What is RLEMP?</vt:lpstr>
      <vt:lpstr>Levels of Responsibility in RLEMP</vt:lpstr>
      <vt:lpstr>Current State of the Program</vt:lpstr>
      <vt:lpstr>RLEMP Entry Process</vt:lpstr>
      <vt:lpstr>RLEMP – Training and capacity support</vt:lpstr>
      <vt:lpstr>Training supports RLEMP’s Key Functions</vt:lpstr>
      <vt:lpstr>Budget 2023</vt:lpstr>
      <vt:lpstr>Questions?</vt:lpstr>
    </vt:vector>
  </TitlesOfParts>
  <Manager>Ray Luoma</Manager>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Alain Giroux</dc:creator>
  <cp:lastModifiedBy>Cherpako, Amy (she-elle)</cp:lastModifiedBy>
  <cp:revision>745</cp:revision>
  <cp:lastPrinted>2016-07-14T13:03:34Z</cp:lastPrinted>
  <dcterms:created xsi:type="dcterms:W3CDTF">2007-03-13T16:30:24Z</dcterms:created>
  <dcterms:modified xsi:type="dcterms:W3CDTF">2025-02-03T18:08:20Z</dcterms:modified>
</cp:coreProperties>
</file>